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 id="2147483713" r:id="rId5"/>
  </p:sldMasterIdLst>
  <p:notesMasterIdLst>
    <p:notesMasterId r:id="rId23"/>
  </p:notesMasterIdLst>
  <p:sldIdLst>
    <p:sldId id="328" r:id="rId6"/>
    <p:sldId id="371" r:id="rId7"/>
    <p:sldId id="272" r:id="rId8"/>
    <p:sldId id="345" r:id="rId9"/>
    <p:sldId id="372" r:id="rId10"/>
    <p:sldId id="382" r:id="rId11"/>
    <p:sldId id="357" r:id="rId12"/>
    <p:sldId id="376" r:id="rId13"/>
    <p:sldId id="360" r:id="rId14"/>
    <p:sldId id="380" r:id="rId15"/>
    <p:sldId id="363" r:id="rId16"/>
    <p:sldId id="378" r:id="rId17"/>
    <p:sldId id="379" r:id="rId18"/>
    <p:sldId id="299" r:id="rId19"/>
    <p:sldId id="308" r:id="rId20"/>
    <p:sldId id="381" r:id="rId21"/>
    <p:sldId id="367" r:id="rId22"/>
  </p:sldIdLst>
  <p:sldSz cx="12192000" cy="6858000"/>
  <p:notesSz cx="6858000" cy="9144000"/>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A739"/>
    <a:srgbClr val="1C8EFF"/>
    <a:srgbClr val="1FA5BA"/>
    <a:srgbClr val="D8F0E9"/>
    <a:srgbClr val="C9C9C9"/>
    <a:srgbClr val="FFFFFF"/>
    <a:srgbClr val="8ED973"/>
    <a:srgbClr val="4EA72E"/>
    <a:srgbClr val="06396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625" autoAdjust="0"/>
  </p:normalViewPr>
  <p:slideViewPr>
    <p:cSldViewPr snapToGrid="0">
      <p:cViewPr varScale="1">
        <p:scale>
          <a:sx n="73" d="100"/>
          <a:sy n="73" d="100"/>
        </p:scale>
        <p:origin x="1070" y="67"/>
      </p:cViewPr>
      <p:guideLst>
        <p:guide orient="horz" pos="2160"/>
        <p:guide pos="3840"/>
      </p:guideLst>
    </p:cSldViewPr>
  </p:slideViewPr>
  <p:outlineViewPr>
    <p:cViewPr>
      <p:scale>
        <a:sx n="33" d="100"/>
        <a:sy n="33" d="100"/>
      </p:scale>
      <p:origin x="0" y="-532"/>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iros\Downloads\study\Lsemi\M1\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iros\Downloads\study\Lsemi\M1\tim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Sheet1!$A$10</c:f>
              <c:strCache>
                <c:ptCount val="1"/>
                <c:pt idx="0">
                  <c:v>cbs</c:v>
                </c:pt>
              </c:strCache>
            </c:strRef>
          </c:tx>
          <c:spPr>
            <a:ln w="25400" cap="rnd">
              <a:noFill/>
              <a:round/>
            </a:ln>
            <a:effectLst/>
          </c:spPr>
          <c:marker>
            <c:symbol val="circle"/>
            <c:size val="9"/>
            <c:spPr>
              <a:solidFill>
                <a:schemeClr val="accent1"/>
              </a:solidFill>
              <a:ln w="9525">
                <a:solidFill>
                  <a:schemeClr val="accent1"/>
                </a:solidFill>
              </a:ln>
              <a:effectLst/>
            </c:spPr>
          </c:marker>
          <c:xVal>
            <c:numRef>
              <c:f>Sheet1!$B$9:$F$9</c:f>
              <c:numCache>
                <c:formatCode>General</c:formatCode>
                <c:ptCount val="5"/>
                <c:pt idx="0">
                  <c:v>2</c:v>
                </c:pt>
                <c:pt idx="1">
                  <c:v>4</c:v>
                </c:pt>
                <c:pt idx="2">
                  <c:v>6</c:v>
                </c:pt>
                <c:pt idx="3">
                  <c:v>8</c:v>
                </c:pt>
                <c:pt idx="4">
                  <c:v>10</c:v>
                </c:pt>
              </c:numCache>
            </c:numRef>
          </c:xVal>
          <c:yVal>
            <c:numRef>
              <c:f>Sheet1!$B$2:$F$2</c:f>
              <c:numCache>
                <c:formatCode>General</c:formatCode>
                <c:ptCount val="5"/>
                <c:pt idx="0">
                  <c:v>1.6077003121748178E-3</c:v>
                </c:pt>
                <c:pt idx="1">
                  <c:v>2.4453620297462818E-3</c:v>
                </c:pt>
                <c:pt idx="2">
                  <c:v>4.3120161438268211E-2</c:v>
                </c:pt>
                <c:pt idx="3">
                  <c:v>0.13754575226353305</c:v>
                </c:pt>
                <c:pt idx="4">
                  <c:v>0.2322072892776719</c:v>
                </c:pt>
              </c:numCache>
            </c:numRef>
          </c:yVal>
          <c:smooth val="0"/>
          <c:extLst>
            <c:ext xmlns:c16="http://schemas.microsoft.com/office/drawing/2014/chart" uri="{C3380CC4-5D6E-409C-BE32-E72D297353CC}">
              <c16:uniqueId val="{00000000-50AD-4BD4-9E74-02EC41EE95CB}"/>
            </c:ext>
          </c:extLst>
        </c:ser>
        <c:ser>
          <c:idx val="1"/>
          <c:order val="1"/>
          <c:tx>
            <c:strRef>
              <c:f>Sheet1!$A$11</c:f>
              <c:strCache>
                <c:ptCount val="1"/>
                <c:pt idx="0">
                  <c:v>A*</c:v>
                </c:pt>
              </c:strCache>
            </c:strRef>
          </c:tx>
          <c:spPr>
            <a:ln w="25400" cap="rnd">
              <a:noFill/>
              <a:round/>
            </a:ln>
            <a:effectLst/>
          </c:spPr>
          <c:marker>
            <c:symbol val="square"/>
            <c:size val="9"/>
            <c:spPr>
              <a:solidFill>
                <a:schemeClr val="accent3"/>
              </a:solidFill>
              <a:ln w="9525">
                <a:solidFill>
                  <a:schemeClr val="accent3"/>
                </a:solidFill>
              </a:ln>
              <a:effectLst/>
            </c:spPr>
          </c:marker>
          <c:xVal>
            <c:numRef>
              <c:f>Sheet1!$B$9:$F$9</c:f>
              <c:numCache>
                <c:formatCode>General</c:formatCode>
                <c:ptCount val="5"/>
                <c:pt idx="0">
                  <c:v>2</c:v>
                </c:pt>
                <c:pt idx="1">
                  <c:v>4</c:v>
                </c:pt>
                <c:pt idx="2">
                  <c:v>6</c:v>
                </c:pt>
                <c:pt idx="3">
                  <c:v>8</c:v>
                </c:pt>
                <c:pt idx="4">
                  <c:v>10</c:v>
                </c:pt>
              </c:numCache>
            </c:numRef>
          </c:xVal>
          <c:yVal>
            <c:numRef>
              <c:f>Sheet1!$B$3:$F$3</c:f>
              <c:numCache>
                <c:formatCode>General</c:formatCode>
                <c:ptCount val="5"/>
                <c:pt idx="0">
                  <c:v>8.4925284339107615E-5</c:v>
                </c:pt>
                <c:pt idx="1">
                  <c:v>1.6985056867821523E-4</c:v>
                </c:pt>
                <c:pt idx="2">
                  <c:v>2.5477585301732285E-4</c:v>
                </c:pt>
                <c:pt idx="3">
                  <c:v>3.3970113735643046E-4</c:v>
                </c:pt>
                <c:pt idx="4">
                  <c:v>4.2462642169553808E-4</c:v>
                </c:pt>
              </c:numCache>
            </c:numRef>
          </c:yVal>
          <c:smooth val="0"/>
          <c:extLst>
            <c:ext xmlns:c16="http://schemas.microsoft.com/office/drawing/2014/chart" uri="{C3380CC4-5D6E-409C-BE32-E72D297353CC}">
              <c16:uniqueId val="{00000001-50AD-4BD4-9E74-02EC41EE95CB}"/>
            </c:ext>
          </c:extLst>
        </c:ser>
        <c:ser>
          <c:idx val="2"/>
          <c:order val="2"/>
          <c:tx>
            <c:strRef>
              <c:f>Sheet1!$A$13</c:f>
              <c:strCache>
                <c:ptCount val="1"/>
                <c:pt idx="0">
                  <c:v>CNN+A*</c:v>
                </c:pt>
              </c:strCache>
            </c:strRef>
          </c:tx>
          <c:spPr>
            <a:ln w="25400" cap="rnd">
              <a:noFill/>
              <a:round/>
            </a:ln>
            <a:effectLst/>
          </c:spPr>
          <c:marker>
            <c:symbol val="triangle"/>
            <c:size val="9"/>
            <c:spPr>
              <a:solidFill>
                <a:schemeClr val="accent5"/>
              </a:solidFill>
              <a:ln w="9525">
                <a:solidFill>
                  <a:schemeClr val="accent5"/>
                </a:solidFill>
              </a:ln>
              <a:effectLst/>
            </c:spPr>
          </c:marker>
          <c:xVal>
            <c:numRef>
              <c:f>Sheet1!$B$9:$F$9</c:f>
              <c:numCache>
                <c:formatCode>General</c:formatCode>
                <c:ptCount val="5"/>
                <c:pt idx="0">
                  <c:v>2</c:v>
                </c:pt>
                <c:pt idx="1">
                  <c:v>4</c:v>
                </c:pt>
                <c:pt idx="2">
                  <c:v>6</c:v>
                </c:pt>
                <c:pt idx="3">
                  <c:v>8</c:v>
                </c:pt>
                <c:pt idx="4">
                  <c:v>10</c:v>
                </c:pt>
              </c:numCache>
            </c:numRef>
          </c:xVal>
          <c:yVal>
            <c:numRef>
              <c:f>Sheet1!$B$5:$F$5</c:f>
              <c:numCache>
                <c:formatCode>General</c:formatCode>
                <c:ptCount val="5"/>
                <c:pt idx="0">
                  <c:v>2.1031550286148014E-4</c:v>
                </c:pt>
                <c:pt idx="1">
                  <c:v>3.0090918635100616E-4</c:v>
                </c:pt>
                <c:pt idx="2">
                  <c:v>4.3981712984726229E-4</c:v>
                </c:pt>
                <c:pt idx="3">
                  <c:v>6.2384677403529783E-4</c:v>
                </c:pt>
                <c:pt idx="4">
                  <c:v>6.0841301445493522E-4</c:v>
                </c:pt>
              </c:numCache>
            </c:numRef>
          </c:yVal>
          <c:smooth val="0"/>
          <c:extLst>
            <c:ext xmlns:c16="http://schemas.microsoft.com/office/drawing/2014/chart" uri="{C3380CC4-5D6E-409C-BE32-E72D297353CC}">
              <c16:uniqueId val="{00000002-50AD-4BD4-9E74-02EC41EE95CB}"/>
            </c:ext>
          </c:extLst>
        </c:ser>
        <c:dLbls>
          <c:showLegendKey val="0"/>
          <c:showVal val="0"/>
          <c:showCatName val="0"/>
          <c:showSerName val="0"/>
          <c:showPercent val="0"/>
          <c:showBubbleSize val="0"/>
        </c:dLbls>
        <c:axId val="1292664848"/>
        <c:axId val="1776640320"/>
      </c:scatterChart>
      <c:valAx>
        <c:axId val="12926648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76640320"/>
        <c:crosses val="autoZero"/>
        <c:crossBetween val="midCat"/>
      </c:valAx>
      <c:valAx>
        <c:axId val="1776640320"/>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29266484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Sheet2!$A$10</c:f>
              <c:strCache>
                <c:ptCount val="1"/>
                <c:pt idx="0">
                  <c:v>cbs</c:v>
                </c:pt>
              </c:strCache>
            </c:strRef>
          </c:tx>
          <c:spPr>
            <a:ln w="19050" cap="rnd">
              <a:noFill/>
              <a:round/>
            </a:ln>
            <a:effectLst/>
          </c:spPr>
          <c:marker>
            <c:symbol val="circle"/>
            <c:size val="9"/>
            <c:spPr>
              <a:noFill/>
              <a:ln w="0">
                <a:solidFill>
                  <a:schemeClr val="bg1"/>
                </a:solidFill>
              </a:ln>
              <a:effectLst/>
            </c:spPr>
          </c:marker>
          <c:xVal>
            <c:numRef>
              <c:f>Sheet2!$B$9:$H$9</c:f>
              <c:numCache>
                <c:formatCode>General</c:formatCode>
                <c:ptCount val="7"/>
                <c:pt idx="0">
                  <c:v>2</c:v>
                </c:pt>
                <c:pt idx="1">
                  <c:v>4</c:v>
                </c:pt>
                <c:pt idx="2">
                  <c:v>6</c:v>
                </c:pt>
                <c:pt idx="3">
                  <c:v>8</c:v>
                </c:pt>
                <c:pt idx="4">
                  <c:v>10</c:v>
                </c:pt>
              </c:numCache>
            </c:numRef>
          </c:xVal>
          <c:yVal>
            <c:numRef>
              <c:f>Sheet2!$B$10:$H$10</c:f>
              <c:numCache>
                <c:formatCode>General</c:formatCode>
                <c:ptCount val="7"/>
                <c:pt idx="0">
                  <c:v>0</c:v>
                </c:pt>
                <c:pt idx="1">
                  <c:v>0</c:v>
                </c:pt>
                <c:pt idx="2">
                  <c:v>0</c:v>
                </c:pt>
                <c:pt idx="3">
                  <c:v>0</c:v>
                </c:pt>
                <c:pt idx="4">
                  <c:v>0</c:v>
                </c:pt>
              </c:numCache>
            </c:numRef>
          </c:yVal>
          <c:smooth val="0"/>
          <c:extLst>
            <c:ext xmlns:c16="http://schemas.microsoft.com/office/drawing/2014/chart" uri="{C3380CC4-5D6E-409C-BE32-E72D297353CC}">
              <c16:uniqueId val="{00000000-0578-46A6-9C6C-DA2324044EC4}"/>
            </c:ext>
          </c:extLst>
        </c:ser>
        <c:ser>
          <c:idx val="1"/>
          <c:order val="1"/>
          <c:tx>
            <c:strRef>
              <c:f>Sheet2!$A$11</c:f>
              <c:strCache>
                <c:ptCount val="1"/>
                <c:pt idx="0">
                  <c:v>A*</c:v>
                </c:pt>
              </c:strCache>
            </c:strRef>
          </c:tx>
          <c:spPr>
            <a:ln w="19050" cap="rnd">
              <a:noFill/>
              <a:round/>
            </a:ln>
            <a:effectLst/>
          </c:spPr>
          <c:marker>
            <c:symbol val="circle"/>
            <c:size val="9"/>
            <c:spPr>
              <a:solidFill>
                <a:schemeClr val="accent3"/>
              </a:solidFill>
              <a:ln w="9525">
                <a:solidFill>
                  <a:schemeClr val="accent3"/>
                </a:solidFill>
              </a:ln>
              <a:effectLst/>
            </c:spPr>
          </c:marker>
          <c:xVal>
            <c:numRef>
              <c:f>Sheet2!$B$9:$H$9</c:f>
              <c:numCache>
                <c:formatCode>General</c:formatCode>
                <c:ptCount val="7"/>
                <c:pt idx="0">
                  <c:v>2</c:v>
                </c:pt>
                <c:pt idx="1">
                  <c:v>4</c:v>
                </c:pt>
                <c:pt idx="2">
                  <c:v>6</c:v>
                </c:pt>
                <c:pt idx="3">
                  <c:v>8</c:v>
                </c:pt>
                <c:pt idx="4">
                  <c:v>10</c:v>
                </c:pt>
              </c:numCache>
            </c:numRef>
          </c:xVal>
          <c:yVal>
            <c:numRef>
              <c:f>Sheet2!$B$11:$H$11</c:f>
              <c:numCache>
                <c:formatCode>General</c:formatCode>
                <c:ptCount val="7"/>
                <c:pt idx="0">
                  <c:v>0.41</c:v>
                </c:pt>
                <c:pt idx="1">
                  <c:v>1.36</c:v>
                </c:pt>
                <c:pt idx="2">
                  <c:v>2.3959999999999999</c:v>
                </c:pt>
                <c:pt idx="3">
                  <c:v>6.92</c:v>
                </c:pt>
                <c:pt idx="4">
                  <c:v>9.5900999999999996</c:v>
                </c:pt>
              </c:numCache>
            </c:numRef>
          </c:yVal>
          <c:smooth val="0"/>
          <c:extLst>
            <c:ext xmlns:c16="http://schemas.microsoft.com/office/drawing/2014/chart" uri="{C3380CC4-5D6E-409C-BE32-E72D297353CC}">
              <c16:uniqueId val="{00000001-0578-46A6-9C6C-DA2324044EC4}"/>
            </c:ext>
          </c:extLst>
        </c:ser>
        <c:ser>
          <c:idx val="2"/>
          <c:order val="2"/>
          <c:tx>
            <c:strRef>
              <c:f>Sheet2!$A$13</c:f>
              <c:strCache>
                <c:ptCount val="1"/>
                <c:pt idx="0">
                  <c:v>CNN+A*</c:v>
                </c:pt>
              </c:strCache>
            </c:strRef>
          </c:tx>
          <c:spPr>
            <a:ln w="19050" cap="rnd">
              <a:noFill/>
              <a:round/>
            </a:ln>
            <a:effectLst/>
          </c:spPr>
          <c:marker>
            <c:symbol val="circle"/>
            <c:size val="9"/>
            <c:spPr>
              <a:solidFill>
                <a:schemeClr val="accent5"/>
              </a:solidFill>
              <a:ln w="9525">
                <a:solidFill>
                  <a:schemeClr val="accent5"/>
                </a:solidFill>
              </a:ln>
              <a:effectLst/>
            </c:spPr>
          </c:marker>
          <c:xVal>
            <c:numRef>
              <c:f>Sheet2!$B$9:$H$9</c:f>
              <c:numCache>
                <c:formatCode>General</c:formatCode>
                <c:ptCount val="7"/>
                <c:pt idx="0">
                  <c:v>2</c:v>
                </c:pt>
                <c:pt idx="1">
                  <c:v>4</c:v>
                </c:pt>
                <c:pt idx="2">
                  <c:v>6</c:v>
                </c:pt>
                <c:pt idx="3">
                  <c:v>8</c:v>
                </c:pt>
                <c:pt idx="4">
                  <c:v>10</c:v>
                </c:pt>
              </c:numCache>
            </c:numRef>
          </c:xVal>
          <c:yVal>
            <c:numRef>
              <c:f>Sheet2!$B$13:$H$13</c:f>
              <c:numCache>
                <c:formatCode>General</c:formatCode>
                <c:ptCount val="7"/>
                <c:pt idx="0">
                  <c:v>0.31</c:v>
                </c:pt>
                <c:pt idx="1">
                  <c:v>1.1000000000000001</c:v>
                </c:pt>
                <c:pt idx="2">
                  <c:v>1.7709999999999999</c:v>
                </c:pt>
                <c:pt idx="3">
                  <c:v>4.0599999999999996</c:v>
                </c:pt>
                <c:pt idx="4">
                  <c:v>4.63</c:v>
                </c:pt>
              </c:numCache>
            </c:numRef>
          </c:yVal>
          <c:smooth val="0"/>
          <c:extLst>
            <c:ext xmlns:c16="http://schemas.microsoft.com/office/drawing/2014/chart" uri="{C3380CC4-5D6E-409C-BE32-E72D297353CC}">
              <c16:uniqueId val="{00000002-0578-46A6-9C6C-DA2324044EC4}"/>
            </c:ext>
          </c:extLst>
        </c:ser>
        <c:dLbls>
          <c:showLegendKey val="0"/>
          <c:showVal val="0"/>
          <c:showCatName val="0"/>
          <c:showSerName val="0"/>
          <c:showPercent val="0"/>
          <c:showBubbleSize val="0"/>
        </c:dLbls>
        <c:axId val="516989216"/>
        <c:axId val="516989696"/>
        <c:extLst>
          <c:ext xmlns:c15="http://schemas.microsoft.com/office/drawing/2012/chart" uri="{02D57815-91ED-43cb-92C2-25804820EDAC}">
            <c15:filteredScatterSeries>
              <c15:ser>
                <c:idx val="3"/>
                <c:order val="3"/>
                <c:tx>
                  <c:strRef>
                    <c:extLst>
                      <c:ext uri="{02D57815-91ED-43cb-92C2-25804820EDAC}">
                        <c15:formulaRef>
                          <c15:sqref>Sheet2!$A$15</c15:sqref>
                        </c15:formulaRef>
                      </c:ext>
                    </c:extLst>
                    <c:strCache>
                      <c:ptCount val="1"/>
                      <c:pt idx="0">
                        <c:v>ViT</c:v>
                      </c:pt>
                    </c:strCache>
                  </c:strRef>
                </c:tx>
                <c:spPr>
                  <a:ln w="19050" cap="rnd">
                    <a:noFill/>
                    <a:round/>
                  </a:ln>
                  <a:effectLst/>
                </c:spPr>
                <c:marker>
                  <c:symbol val="circle"/>
                  <c:size val="6"/>
                  <c:spPr>
                    <a:solidFill>
                      <a:schemeClr val="accent1">
                        <a:lumMod val="60000"/>
                      </a:schemeClr>
                    </a:solidFill>
                    <a:ln w="9525">
                      <a:solidFill>
                        <a:schemeClr val="accent1">
                          <a:lumMod val="60000"/>
                        </a:schemeClr>
                      </a:solidFill>
                    </a:ln>
                    <a:effectLst/>
                  </c:spPr>
                </c:marker>
                <c:xVal>
                  <c:numRef>
                    <c:extLst>
                      <c:ext uri="{02D57815-91ED-43cb-92C2-25804820EDAC}">
                        <c15:formulaRef>
                          <c15:sqref>Sheet2!$B$9:$H$9</c15:sqref>
                        </c15:formulaRef>
                      </c:ext>
                    </c:extLst>
                    <c:numCache>
                      <c:formatCode>General</c:formatCode>
                      <c:ptCount val="7"/>
                      <c:pt idx="0">
                        <c:v>2</c:v>
                      </c:pt>
                      <c:pt idx="1">
                        <c:v>4</c:v>
                      </c:pt>
                      <c:pt idx="2">
                        <c:v>6</c:v>
                      </c:pt>
                      <c:pt idx="3">
                        <c:v>8</c:v>
                      </c:pt>
                      <c:pt idx="4">
                        <c:v>10</c:v>
                      </c:pt>
                    </c:numCache>
                  </c:numRef>
                </c:xVal>
                <c:yVal>
                  <c:numRef>
                    <c:extLst>
                      <c:ext uri="{02D57815-91ED-43cb-92C2-25804820EDAC}">
                        <c15:formulaRef>
                          <c15:sqref>Sheet2!$B$15:$H$15</c15:sqref>
                        </c15:formulaRef>
                      </c:ext>
                    </c:extLst>
                    <c:numCache>
                      <c:formatCode>General</c:formatCode>
                      <c:ptCount val="7"/>
                      <c:pt idx="0">
                        <c:v>0.42</c:v>
                      </c:pt>
                      <c:pt idx="1">
                        <c:v>1.27</c:v>
                      </c:pt>
                      <c:pt idx="2">
                        <c:v>1.778</c:v>
                      </c:pt>
                      <c:pt idx="3">
                        <c:v>3.49</c:v>
                      </c:pt>
                      <c:pt idx="4">
                        <c:v>4.42</c:v>
                      </c:pt>
                    </c:numCache>
                  </c:numRef>
                </c:yVal>
                <c:smooth val="0"/>
                <c:extLst>
                  <c:ext xmlns:c16="http://schemas.microsoft.com/office/drawing/2014/chart" uri="{C3380CC4-5D6E-409C-BE32-E72D297353CC}">
                    <c16:uniqueId val="{00000003-0578-46A6-9C6C-DA2324044EC4}"/>
                  </c:ext>
                </c:extLst>
              </c15:ser>
            </c15:filteredScatterSeries>
          </c:ext>
        </c:extLst>
      </c:scatterChart>
      <c:valAx>
        <c:axId val="5169892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6989696"/>
        <c:crosses val="autoZero"/>
        <c:crossBetween val="midCat"/>
      </c:valAx>
      <c:valAx>
        <c:axId val="51698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169892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1504C-4745-4025-BE79-3419404C6A32}" type="datetimeFigureOut">
              <a:rPr kumimoji="1" lang="ja-JP" altLang="en-US" smtClean="0"/>
              <a:t>2025/10/31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F6DBB-604A-4D3F-8FF2-201FC7326040}" type="slidenum">
              <a:rPr kumimoji="1" lang="ja-JP" altLang="en-US" smtClean="0"/>
              <a:t>‹#›</a:t>
            </a:fld>
            <a:endParaRPr kumimoji="1" lang="ja-JP" altLang="en-US"/>
          </a:p>
        </p:txBody>
      </p:sp>
    </p:spTree>
    <p:extLst>
      <p:ext uri="{BB962C8B-B14F-4D97-AF65-F5344CB8AC3E}">
        <p14:creationId xmlns:p14="http://schemas.microsoft.com/office/powerpoint/2010/main" val="32659274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1</a:t>
            </a:fld>
            <a:endParaRPr kumimoji="1" lang="ja-JP" altLang="en-US"/>
          </a:p>
        </p:txBody>
      </p:sp>
    </p:spTree>
    <p:extLst>
      <p:ext uri="{BB962C8B-B14F-4D97-AF65-F5344CB8AC3E}">
        <p14:creationId xmlns:p14="http://schemas.microsoft.com/office/powerpoint/2010/main" val="2295294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8A4A-A515-FF98-0544-9EDBF4399B1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CD80AF7-49DB-A904-DC5A-C71291336F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EA6B8D8-CAFF-DDDF-A032-E66E77071741}"/>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A67757CB-EBCF-6D88-78A4-60E37F2A87D8}"/>
              </a:ext>
            </a:extLst>
          </p:cNvPr>
          <p:cNvSpPr>
            <a:spLocks noGrp="1"/>
          </p:cNvSpPr>
          <p:nvPr>
            <p:ph type="sldNum" sz="quarter" idx="5"/>
          </p:nvPr>
        </p:nvSpPr>
        <p:spPr/>
        <p:txBody>
          <a:bodyPr/>
          <a:lstStyle/>
          <a:p>
            <a:fld id="{FF8F6DBB-604A-4D3F-8FF2-201FC7326040}" type="slidenum">
              <a:rPr kumimoji="1" lang="ja-JP" altLang="en-US" smtClean="0"/>
              <a:t>10</a:t>
            </a:fld>
            <a:endParaRPr kumimoji="1" lang="ja-JP" altLang="en-US"/>
          </a:p>
        </p:txBody>
      </p:sp>
    </p:spTree>
    <p:extLst>
      <p:ext uri="{BB962C8B-B14F-4D97-AF65-F5344CB8AC3E}">
        <p14:creationId xmlns:p14="http://schemas.microsoft.com/office/powerpoint/2010/main" val="3296172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11</a:t>
            </a:fld>
            <a:endParaRPr kumimoji="1" lang="ja-JP" altLang="en-US"/>
          </a:p>
        </p:txBody>
      </p:sp>
    </p:spTree>
    <p:extLst>
      <p:ext uri="{BB962C8B-B14F-4D97-AF65-F5344CB8AC3E}">
        <p14:creationId xmlns:p14="http://schemas.microsoft.com/office/powerpoint/2010/main" val="681236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91360-5C89-3283-D4DE-E97582B8872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1EB7DB8-6986-4029-72B1-19AB9AFA4F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C9D6C6-0FE1-DD01-2B53-F5A1FE293CE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7647C1D-3FB3-14B6-3187-2DC8881E5111}"/>
              </a:ext>
            </a:extLst>
          </p:cNvPr>
          <p:cNvSpPr>
            <a:spLocks noGrp="1"/>
          </p:cNvSpPr>
          <p:nvPr>
            <p:ph type="sldNum" sz="quarter" idx="5"/>
          </p:nvPr>
        </p:nvSpPr>
        <p:spPr/>
        <p:txBody>
          <a:bodyPr/>
          <a:lstStyle/>
          <a:p>
            <a:fld id="{FF8F6DBB-604A-4D3F-8FF2-201FC7326040}" type="slidenum">
              <a:rPr kumimoji="1" lang="ja-JP" altLang="en-US" smtClean="0"/>
              <a:t>12</a:t>
            </a:fld>
            <a:endParaRPr kumimoji="1" lang="ja-JP" altLang="en-US"/>
          </a:p>
        </p:txBody>
      </p:sp>
    </p:spTree>
    <p:extLst>
      <p:ext uri="{BB962C8B-B14F-4D97-AF65-F5344CB8AC3E}">
        <p14:creationId xmlns:p14="http://schemas.microsoft.com/office/powerpoint/2010/main" val="513704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3223D-6F09-6997-94AC-09F0C92D30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3187396-73D2-63AA-0F76-0786E8AAB99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63AC5ED-FAAA-D658-255A-DE85B00A4607}"/>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BC56709-138A-C8B8-6164-0FD63C393EA2}"/>
              </a:ext>
            </a:extLst>
          </p:cNvPr>
          <p:cNvSpPr>
            <a:spLocks noGrp="1"/>
          </p:cNvSpPr>
          <p:nvPr>
            <p:ph type="sldNum" sz="quarter" idx="5"/>
          </p:nvPr>
        </p:nvSpPr>
        <p:spPr/>
        <p:txBody>
          <a:bodyPr/>
          <a:lstStyle/>
          <a:p>
            <a:fld id="{FF8F6DBB-604A-4D3F-8FF2-201FC7326040}" type="slidenum">
              <a:rPr kumimoji="1" lang="ja-JP" altLang="en-US" smtClean="0"/>
              <a:t>13</a:t>
            </a:fld>
            <a:endParaRPr kumimoji="1" lang="ja-JP" altLang="en-US"/>
          </a:p>
        </p:txBody>
      </p:sp>
    </p:spTree>
    <p:extLst>
      <p:ext uri="{BB962C8B-B14F-4D97-AF65-F5344CB8AC3E}">
        <p14:creationId xmlns:p14="http://schemas.microsoft.com/office/powerpoint/2010/main" val="4226003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14</a:t>
            </a:fld>
            <a:endParaRPr kumimoji="1" lang="ja-JP" altLang="en-US"/>
          </a:p>
        </p:txBody>
      </p:sp>
    </p:spTree>
    <p:extLst>
      <p:ext uri="{BB962C8B-B14F-4D97-AF65-F5344CB8AC3E}">
        <p14:creationId xmlns:p14="http://schemas.microsoft.com/office/powerpoint/2010/main" val="4159485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44F69-7B8F-5112-E59B-0F4774324B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59014BE-CDDE-28BE-328F-06784E9806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7C98281-EC71-8644-78F3-40979EB0ED6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4D4A429-696E-2B30-6125-40CD3114C5FB}"/>
              </a:ext>
            </a:extLst>
          </p:cNvPr>
          <p:cNvSpPr>
            <a:spLocks noGrp="1"/>
          </p:cNvSpPr>
          <p:nvPr>
            <p:ph type="sldNum" sz="quarter" idx="5"/>
          </p:nvPr>
        </p:nvSpPr>
        <p:spPr/>
        <p:txBody>
          <a:bodyPr/>
          <a:lstStyle/>
          <a:p>
            <a:fld id="{FF8F6DBB-604A-4D3F-8FF2-201FC7326040}" type="slidenum">
              <a:rPr kumimoji="1" lang="ja-JP" altLang="en-US" smtClean="0"/>
              <a:t>15</a:t>
            </a:fld>
            <a:endParaRPr kumimoji="1" lang="ja-JP" altLang="en-US"/>
          </a:p>
        </p:txBody>
      </p:sp>
    </p:spTree>
    <p:extLst>
      <p:ext uri="{BB962C8B-B14F-4D97-AF65-F5344CB8AC3E}">
        <p14:creationId xmlns:p14="http://schemas.microsoft.com/office/powerpoint/2010/main" val="152695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3BFEA-63D1-4F44-D57B-D6FCB6F799F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3F100D4-0934-785C-45B1-2A2B4D437CF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788AC3E-C28A-5137-28AA-10FFD55B501D}"/>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37FCB13-8061-9D8B-AFB0-9CE75AA90D25}"/>
              </a:ext>
            </a:extLst>
          </p:cNvPr>
          <p:cNvSpPr>
            <a:spLocks noGrp="1"/>
          </p:cNvSpPr>
          <p:nvPr>
            <p:ph type="sldNum" sz="quarter" idx="5"/>
          </p:nvPr>
        </p:nvSpPr>
        <p:spPr/>
        <p:txBody>
          <a:bodyPr/>
          <a:lstStyle/>
          <a:p>
            <a:fld id="{FF8F6DBB-604A-4D3F-8FF2-201FC7326040}" type="slidenum">
              <a:rPr kumimoji="1" lang="ja-JP" altLang="en-US" smtClean="0"/>
              <a:t>16</a:t>
            </a:fld>
            <a:endParaRPr kumimoji="1" lang="ja-JP" altLang="en-US"/>
          </a:p>
        </p:txBody>
      </p:sp>
    </p:spTree>
    <p:extLst>
      <p:ext uri="{BB962C8B-B14F-4D97-AF65-F5344CB8AC3E}">
        <p14:creationId xmlns:p14="http://schemas.microsoft.com/office/powerpoint/2010/main" val="313463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7BB37-B235-4AE8-1387-07EE50C79D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3C899B6-A18C-17A0-9C18-24FEF3451C7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ACCCC23-E3E7-9983-F245-2540EF36061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4B323AD-17AC-D27B-6A85-2A2AC98147FF}"/>
              </a:ext>
            </a:extLst>
          </p:cNvPr>
          <p:cNvSpPr>
            <a:spLocks noGrp="1"/>
          </p:cNvSpPr>
          <p:nvPr>
            <p:ph type="sldNum" sz="quarter" idx="5"/>
          </p:nvPr>
        </p:nvSpPr>
        <p:spPr/>
        <p:txBody>
          <a:bodyPr/>
          <a:lstStyle/>
          <a:p>
            <a:fld id="{FF8F6DBB-604A-4D3F-8FF2-201FC7326040}" type="slidenum">
              <a:rPr kumimoji="1" lang="ja-JP" altLang="en-US" smtClean="0"/>
              <a:t>2</a:t>
            </a:fld>
            <a:endParaRPr kumimoji="1" lang="ja-JP" altLang="en-US"/>
          </a:p>
        </p:txBody>
      </p:sp>
    </p:spTree>
    <p:extLst>
      <p:ext uri="{BB962C8B-B14F-4D97-AF65-F5344CB8AC3E}">
        <p14:creationId xmlns:p14="http://schemas.microsoft.com/office/powerpoint/2010/main" val="1663868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3</a:t>
            </a:fld>
            <a:endParaRPr kumimoji="1" lang="ja-JP" altLang="en-US"/>
          </a:p>
        </p:txBody>
      </p:sp>
    </p:spTree>
    <p:extLst>
      <p:ext uri="{BB962C8B-B14F-4D97-AF65-F5344CB8AC3E}">
        <p14:creationId xmlns:p14="http://schemas.microsoft.com/office/powerpoint/2010/main" val="2573108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4</a:t>
            </a:fld>
            <a:endParaRPr kumimoji="1" lang="ja-JP" altLang="en-US"/>
          </a:p>
        </p:txBody>
      </p:sp>
    </p:spTree>
    <p:extLst>
      <p:ext uri="{BB962C8B-B14F-4D97-AF65-F5344CB8AC3E}">
        <p14:creationId xmlns:p14="http://schemas.microsoft.com/office/powerpoint/2010/main" val="271248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5</a:t>
            </a:fld>
            <a:endParaRPr kumimoji="1" lang="ja-JP" altLang="en-US"/>
          </a:p>
        </p:txBody>
      </p:sp>
    </p:spTree>
    <p:extLst>
      <p:ext uri="{BB962C8B-B14F-4D97-AF65-F5344CB8AC3E}">
        <p14:creationId xmlns:p14="http://schemas.microsoft.com/office/powerpoint/2010/main" val="234715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F82DC-47F9-D53F-7900-2B6AD80739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DFB6237-2E80-0068-56C9-FC764116BA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BE6BBA1-C7BD-E789-21A7-3643FBEA55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a:extLst>
              <a:ext uri="{FF2B5EF4-FFF2-40B4-BE49-F238E27FC236}">
                <a16:creationId xmlns:a16="http://schemas.microsoft.com/office/drawing/2014/main" id="{9907B367-DB15-9681-9168-EF51E55D4CFE}"/>
              </a:ext>
            </a:extLst>
          </p:cNvPr>
          <p:cNvSpPr>
            <a:spLocks noGrp="1"/>
          </p:cNvSpPr>
          <p:nvPr>
            <p:ph type="sldNum" sz="quarter" idx="5"/>
          </p:nvPr>
        </p:nvSpPr>
        <p:spPr/>
        <p:txBody>
          <a:bodyPr/>
          <a:lstStyle/>
          <a:p>
            <a:fld id="{FF8F6DBB-604A-4D3F-8FF2-201FC7326040}" type="slidenum">
              <a:rPr kumimoji="1" lang="ja-JP" altLang="en-US" smtClean="0"/>
              <a:t>6</a:t>
            </a:fld>
            <a:endParaRPr kumimoji="1" lang="ja-JP" altLang="en-US"/>
          </a:p>
        </p:txBody>
      </p:sp>
    </p:spTree>
    <p:extLst>
      <p:ext uri="{BB962C8B-B14F-4D97-AF65-F5344CB8AC3E}">
        <p14:creationId xmlns:p14="http://schemas.microsoft.com/office/powerpoint/2010/main" val="3562815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7</a:t>
            </a:fld>
            <a:endParaRPr kumimoji="1" lang="ja-JP" altLang="en-US"/>
          </a:p>
        </p:txBody>
      </p:sp>
    </p:spTree>
    <p:extLst>
      <p:ext uri="{BB962C8B-B14F-4D97-AF65-F5344CB8AC3E}">
        <p14:creationId xmlns:p14="http://schemas.microsoft.com/office/powerpoint/2010/main" val="3731760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DD846-4F4A-4C73-B66C-D3F8070E1A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2893149-A0EE-3401-C4BA-11FDD5020C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9A8F04-B5EB-402D-F17D-5D0F83E8A3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BC1DB6A5-88AC-5A6D-F680-13A91ACF3975}"/>
              </a:ext>
            </a:extLst>
          </p:cNvPr>
          <p:cNvSpPr>
            <a:spLocks noGrp="1"/>
          </p:cNvSpPr>
          <p:nvPr>
            <p:ph type="sldNum" sz="quarter" idx="5"/>
          </p:nvPr>
        </p:nvSpPr>
        <p:spPr/>
        <p:txBody>
          <a:bodyPr/>
          <a:lstStyle/>
          <a:p>
            <a:fld id="{FF8F6DBB-604A-4D3F-8FF2-201FC7326040}" type="slidenum">
              <a:rPr kumimoji="1" lang="ja-JP" altLang="en-US" smtClean="0"/>
              <a:t>8</a:t>
            </a:fld>
            <a:endParaRPr kumimoji="1" lang="ja-JP" altLang="en-US"/>
          </a:p>
        </p:txBody>
      </p:sp>
    </p:spTree>
    <p:extLst>
      <p:ext uri="{BB962C8B-B14F-4D97-AF65-F5344CB8AC3E}">
        <p14:creationId xmlns:p14="http://schemas.microsoft.com/office/powerpoint/2010/main" val="3870927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8F6DBB-604A-4D3F-8FF2-201FC7326040}" type="slidenum">
              <a:rPr kumimoji="1" lang="ja-JP" altLang="en-US" smtClean="0"/>
              <a:t>9</a:t>
            </a:fld>
            <a:endParaRPr kumimoji="1" lang="ja-JP" altLang="en-US"/>
          </a:p>
        </p:txBody>
      </p:sp>
    </p:spTree>
    <p:extLst>
      <p:ext uri="{BB962C8B-B14F-4D97-AF65-F5344CB8AC3E}">
        <p14:creationId xmlns:p14="http://schemas.microsoft.com/office/powerpoint/2010/main" val="331060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 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9C5AE-312A-F8D3-7D54-68BDCA4DF59A}"/>
              </a:ext>
            </a:extLst>
          </p:cNvPr>
          <p:cNvSpPr>
            <a:spLocks noGrp="1"/>
          </p:cNvSpPr>
          <p:nvPr>
            <p:ph type="ctrTitle"/>
          </p:nvPr>
        </p:nvSpPr>
        <p:spPr>
          <a:xfrm>
            <a:off x="1812032" y="1878096"/>
            <a:ext cx="9144000" cy="1075444"/>
          </a:xfrm>
        </p:spPr>
        <p:txBody>
          <a:bodyPr anchor="t">
            <a:noAutofit/>
          </a:bodyPr>
          <a:lstStyle>
            <a:lvl1pPr algn="l">
              <a:defRPr sz="4400" b="1">
                <a:latin typeface="+mj-lt"/>
              </a:defRPr>
            </a:lvl1pPr>
          </a:lstStyle>
          <a:p>
            <a:r>
              <a:rPr kumimoji="1" lang="ja-JP" altLang="en-US"/>
              <a:t>マスター タイトルの書式設定</a:t>
            </a:r>
            <a:endParaRPr kumimoji="1" lang="ja-JP" altLang="en-US" dirty="0"/>
          </a:p>
        </p:txBody>
      </p:sp>
      <p:sp>
        <p:nvSpPr>
          <p:cNvPr id="4" name="日付プレースホルダー 3">
            <a:extLst>
              <a:ext uri="{FF2B5EF4-FFF2-40B4-BE49-F238E27FC236}">
                <a16:creationId xmlns:a16="http://schemas.microsoft.com/office/drawing/2014/main" id="{03352F79-5D9D-6317-65F7-844223B32809}"/>
              </a:ext>
            </a:extLst>
          </p:cNvPr>
          <p:cNvSpPr>
            <a:spLocks noGrp="1"/>
          </p:cNvSpPr>
          <p:nvPr>
            <p:ph type="dt" sz="half" idx="10"/>
          </p:nvPr>
        </p:nvSpPr>
        <p:spPr/>
        <p:txBody>
          <a:bodyPr/>
          <a:lstStyle/>
          <a:p>
            <a:fld id="{D3511459-58AD-4E83-AD92-32FB9A71E2DF}" type="datetime1">
              <a:rPr kumimoji="1" lang="ja-JP" altLang="en-US" smtClean="0"/>
              <a:t>2025/10/31</a:t>
            </a:fld>
            <a:endParaRPr kumimoji="1" lang="ja-JP" altLang="en-US"/>
          </a:p>
        </p:txBody>
      </p:sp>
      <p:sp>
        <p:nvSpPr>
          <p:cNvPr id="5" name="フッター プレースホルダー 4">
            <a:extLst>
              <a:ext uri="{FF2B5EF4-FFF2-40B4-BE49-F238E27FC236}">
                <a16:creationId xmlns:a16="http://schemas.microsoft.com/office/drawing/2014/main" id="{668D3178-5C8C-DE67-F952-02DF9864DA4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73C535-FF31-39C6-93AD-A87DB4316128}"/>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
        <p:nvSpPr>
          <p:cNvPr id="7" name="正方形/長方形 14">
            <a:extLst>
              <a:ext uri="{FF2B5EF4-FFF2-40B4-BE49-F238E27FC236}">
                <a16:creationId xmlns:a16="http://schemas.microsoft.com/office/drawing/2014/main" id="{79DC8002-BCAE-16BD-106D-119805248B08}"/>
              </a:ext>
            </a:extLst>
          </p:cNvPr>
          <p:cNvSpPr/>
          <p:nvPr/>
        </p:nvSpPr>
        <p:spPr>
          <a:xfrm>
            <a:off x="1143000" y="3124361"/>
            <a:ext cx="10001251" cy="71437"/>
          </a:xfrm>
          <a:prstGeom prst="rect">
            <a:avLst/>
          </a:prstGeom>
          <a:solidFill>
            <a:srgbClr val="6699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8" name="正方形/長方形 15">
            <a:extLst>
              <a:ext uri="{FF2B5EF4-FFF2-40B4-BE49-F238E27FC236}">
                <a16:creationId xmlns:a16="http://schemas.microsoft.com/office/drawing/2014/main" id="{290402F6-13DE-7468-AFE6-7EF1558F5FBA}"/>
              </a:ext>
            </a:extLst>
          </p:cNvPr>
          <p:cNvSpPr/>
          <p:nvPr/>
        </p:nvSpPr>
        <p:spPr>
          <a:xfrm>
            <a:off x="1333500" y="3276761"/>
            <a:ext cx="10001251" cy="71437"/>
          </a:xfrm>
          <a:prstGeom prst="rect">
            <a:avLst/>
          </a:prstGeom>
          <a:solidFill>
            <a:srgbClr val="E48238"/>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9" name="正方形/長方形 16">
            <a:extLst>
              <a:ext uri="{FF2B5EF4-FFF2-40B4-BE49-F238E27FC236}">
                <a16:creationId xmlns:a16="http://schemas.microsoft.com/office/drawing/2014/main" id="{73AA6483-94C5-566A-E4D4-8439E30448B0}"/>
              </a:ext>
            </a:extLst>
          </p:cNvPr>
          <p:cNvSpPr/>
          <p:nvPr/>
        </p:nvSpPr>
        <p:spPr>
          <a:xfrm>
            <a:off x="1619252" y="2552861"/>
            <a:ext cx="95249" cy="1214437"/>
          </a:xfrm>
          <a:prstGeom prst="rect">
            <a:avLst/>
          </a:prstGeom>
          <a:solidFill>
            <a:srgbClr val="6699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10" name="正方形/長方形 17">
            <a:extLst>
              <a:ext uri="{FF2B5EF4-FFF2-40B4-BE49-F238E27FC236}">
                <a16:creationId xmlns:a16="http://schemas.microsoft.com/office/drawing/2014/main" id="{2B526663-4C6F-CAE4-D8AF-CEE5C6D37850}"/>
              </a:ext>
            </a:extLst>
          </p:cNvPr>
          <p:cNvSpPr/>
          <p:nvPr/>
        </p:nvSpPr>
        <p:spPr>
          <a:xfrm>
            <a:off x="1428752" y="2409986"/>
            <a:ext cx="95249" cy="1214437"/>
          </a:xfrm>
          <a:prstGeom prst="rect">
            <a:avLst/>
          </a:prstGeom>
          <a:solidFill>
            <a:srgbClr val="E48238"/>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20" name="テキスト プレースホルダー 19">
            <a:extLst>
              <a:ext uri="{FF2B5EF4-FFF2-40B4-BE49-F238E27FC236}">
                <a16:creationId xmlns:a16="http://schemas.microsoft.com/office/drawing/2014/main" id="{A221B56F-9997-27FE-94D6-1F6DF4916DB6}"/>
              </a:ext>
            </a:extLst>
          </p:cNvPr>
          <p:cNvSpPr>
            <a:spLocks noGrp="1"/>
          </p:cNvSpPr>
          <p:nvPr>
            <p:ph type="body" sz="quarter" idx="13" hasCustomPrompt="1"/>
          </p:nvPr>
        </p:nvSpPr>
        <p:spPr>
          <a:xfrm>
            <a:off x="5078197" y="4932325"/>
            <a:ext cx="6213865" cy="365126"/>
          </a:xfrm>
        </p:spPr>
        <p:txBody>
          <a:bodyPr>
            <a:noAutofit/>
          </a:bodyPr>
          <a:lstStyle>
            <a:lvl1pPr marL="0" indent="0" algn="r">
              <a:buFontTx/>
              <a:buNone/>
              <a:defRPr sz="2800">
                <a:latin typeface="+mn-lt"/>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kumimoji="1" lang="en-US" altLang="ja-JP" dirty="0"/>
              <a:t>(M1) (First name) (LAST NAME)</a:t>
            </a:r>
            <a:endParaRPr kumimoji="1" lang="ja-JP" altLang="en-US" dirty="0"/>
          </a:p>
        </p:txBody>
      </p:sp>
      <p:sp>
        <p:nvSpPr>
          <p:cNvPr id="27" name="テキスト ボックス 26">
            <a:extLst>
              <a:ext uri="{FF2B5EF4-FFF2-40B4-BE49-F238E27FC236}">
                <a16:creationId xmlns:a16="http://schemas.microsoft.com/office/drawing/2014/main" id="{0E79816A-DAEB-2BA9-E9CB-2BE45919ACAA}"/>
              </a:ext>
            </a:extLst>
          </p:cNvPr>
          <p:cNvSpPr txBox="1"/>
          <p:nvPr/>
        </p:nvSpPr>
        <p:spPr>
          <a:xfrm>
            <a:off x="6312024" y="3767298"/>
            <a:ext cx="4980038" cy="1082483"/>
          </a:xfrm>
          <a:prstGeom prst="rect">
            <a:avLst/>
          </a:prstGeom>
        </p:spPr>
        <p:txBody>
          <a:bodyPr vert="horz" wrap="none"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ja-JP" altLang="en-US" sz="2400" dirty="0"/>
              <a:t>名古屋大学大学院　工学研究科</a:t>
            </a:r>
            <a:endParaRPr lang="en-US" altLang="ja-JP" sz="2400" dirty="0"/>
          </a:p>
          <a:p>
            <a:pPr marL="0" marR="0" lvl="0" indent="0" algn="r" defTabSz="914400" rtl="0" eaLnBrk="1" fontAlgn="auto" latinLnBrk="0" hangingPunct="1">
              <a:lnSpc>
                <a:spcPct val="100000"/>
              </a:lnSpc>
              <a:spcBef>
                <a:spcPct val="0"/>
              </a:spcBef>
              <a:spcAft>
                <a:spcPts val="0"/>
              </a:spcAft>
              <a:buClrTx/>
              <a:buSzTx/>
              <a:buFontTx/>
              <a:buNone/>
              <a:tabLst/>
              <a:defRPr/>
            </a:pPr>
            <a:r>
              <a:rPr lang="ja-JP" altLang="en-US" sz="2400" dirty="0"/>
              <a:t>機械システム工学専攻</a:t>
            </a:r>
            <a:endParaRPr lang="en-US" altLang="ja-JP" sz="2400" dirty="0"/>
          </a:p>
          <a:p>
            <a:pPr marL="0" marR="0" lvl="0" indent="0" algn="r" defTabSz="914400" rtl="0" eaLnBrk="1" fontAlgn="auto" latinLnBrk="0" hangingPunct="1">
              <a:lnSpc>
                <a:spcPct val="100000"/>
              </a:lnSpc>
              <a:spcBef>
                <a:spcPct val="0"/>
              </a:spcBef>
              <a:spcAft>
                <a:spcPts val="0"/>
              </a:spcAft>
              <a:buClrTx/>
              <a:buSzTx/>
              <a:buFontTx/>
              <a:buNone/>
              <a:tabLst/>
              <a:defRPr/>
            </a:pPr>
            <a:r>
              <a:rPr lang="ja-JP" altLang="en-US" sz="2400" dirty="0"/>
              <a:t>モビリティシステムグループ</a:t>
            </a:r>
            <a:endParaRPr lang="en-US" altLang="ja-JP" sz="2400" dirty="0"/>
          </a:p>
        </p:txBody>
      </p:sp>
      <p:sp>
        <p:nvSpPr>
          <p:cNvPr id="13" name="日付プレースホルダー 3">
            <a:extLst>
              <a:ext uri="{FF2B5EF4-FFF2-40B4-BE49-F238E27FC236}">
                <a16:creationId xmlns:a16="http://schemas.microsoft.com/office/drawing/2014/main" id="{03352F79-5D9D-6317-65F7-844223B32809}"/>
              </a:ext>
            </a:extLst>
          </p:cNvPr>
          <p:cNvSpPr txBox="1">
            <a:spLocks/>
          </p:cNvSpPr>
          <p:nvPr/>
        </p:nvSpPr>
        <p:spPr>
          <a:xfrm>
            <a:off x="9126142" y="5461775"/>
            <a:ext cx="2165920" cy="365125"/>
          </a:xfrm>
          <a:prstGeom prst="rect">
            <a:avLst/>
          </a:prstGeom>
        </p:spPr>
        <p:txBody>
          <a:bodyPr vert="horz" lIns="91440" tIns="45720" rIns="91440" bIns="45720" rtlCol="0" anchor="ctr"/>
          <a:lstStyle>
            <a:defPPr>
              <a:defRPr lang="ja-JP"/>
            </a:defPPr>
            <a:lvl1pPr algn="l" rtl="0" fontAlgn="base">
              <a:spcBef>
                <a:spcPct val="0"/>
              </a:spcBef>
              <a:spcAft>
                <a:spcPct val="0"/>
              </a:spcAft>
              <a:defRPr kumimoji="1" sz="1200" kern="1200">
                <a:solidFill>
                  <a:schemeClr val="tx1">
                    <a:tint val="82000"/>
                  </a:schemeClr>
                </a:solidFill>
                <a:latin typeface="+mj-ea"/>
                <a:ea typeface="+mj-ea"/>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gn="r"/>
            <a:fld id="{8D280CDE-085F-4A7B-BD80-F7889E307768}" type="datetime5">
              <a:rPr lang="ja-JP" altLang="en-US" sz="2000" smtClean="0">
                <a:solidFill>
                  <a:schemeClr val="tx1"/>
                </a:solidFill>
                <a:latin typeface="+mn-lt"/>
              </a:rPr>
              <a:pPr algn="r"/>
              <a:t>2025/10/31</a:t>
            </a:fld>
            <a:endParaRPr lang="ja-JP" altLang="en-US" sz="2000" dirty="0">
              <a:solidFill>
                <a:schemeClr val="tx1"/>
              </a:solidFill>
              <a:latin typeface="+mn-lt"/>
            </a:endParaRPr>
          </a:p>
        </p:txBody>
      </p:sp>
    </p:spTree>
    <p:extLst>
      <p:ext uri="{BB962C8B-B14F-4D97-AF65-F5344CB8AC3E}">
        <p14:creationId xmlns:p14="http://schemas.microsoft.com/office/powerpoint/2010/main" val="3723793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in Title">
    <p:spTree>
      <p:nvGrpSpPr>
        <p:cNvPr id="1" name=""/>
        <p:cNvGrpSpPr/>
        <p:nvPr/>
      </p:nvGrpSpPr>
      <p:grpSpPr>
        <a:xfrm>
          <a:off x="0" y="0"/>
          <a:ext cx="0" cy="0"/>
          <a:chOff x="0" y="0"/>
          <a:chExt cx="0" cy="0"/>
        </a:xfrm>
      </p:grpSpPr>
      <p:sp>
        <p:nvSpPr>
          <p:cNvPr id="2" name="タイトル 1">
            <a:extLst>
              <a:ext uri="{E19175D6-5922-4593-9815-F19782C785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9ABB46-D64C-4A19-9032-62D2819B6E72}"/>
              </a:ext>
            </a:extLst>
          </p:cNvPr>
          <p:cNvSpPr>
            <a:spLocks noGrp="1"/>
          </p:cNvSpPr>
          <p:nvPr>
            <p:ph type="title" idx="10"/>
          </p:nvPr>
        </p:nvSpPr>
        <p:spPr>
          <a:xfrm>
            <a:off x="1812032" y="1878096"/>
            <a:ext cx="9144000" cy="1075443"/>
          </a:xfrm>
        </p:spPr>
        <p:txBody>
          <a:bodyPr rtlCol="0" anchor="t">
            <a:noAutofit/>
          </a:bodyPr>
          <a:lstStyle>
            <a:lvl1pPr lvl="0" algn="l">
              <a:defRPr lang="en-US" sz="4400" b="1" dirty="0">
                <a:latin typeface="+mj-lt"/>
              </a:defRPr>
            </a:lvl1pPr>
          </a:lstStyle>
          <a:p>
            <a:r>
              <a:rPr lang="ja-JP" altLang="en-US"/>
              <a:t>マスター タイトルの書式設定</a:t>
            </a:r>
            <a:endParaRPr lang="en-US" dirty="0"/>
          </a:p>
        </p:txBody>
      </p:sp>
      <p:sp>
        <p:nvSpPr>
          <p:cNvPr id="3" name="日付プレースホルダー 3">
            <a:extLst>
              <a:ext uri="{AE523CA6-0711-4759-9B73-D0730261FCE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9CC038C-5909-4D5C-A86A-E1FD0BF94B1E}"/>
              </a:ext>
            </a:extLst>
          </p:cNvPr>
          <p:cNvSpPr>
            <a:spLocks noGrp="1"/>
          </p:cNvSpPr>
          <p:nvPr>
            <p:ph type="dt" sz="half" idx="11"/>
          </p:nvPr>
        </p:nvSpPr>
        <p:spPr/>
        <p:txBody>
          <a:bodyPr rtlCol="0"/>
          <a:lstStyle/>
          <a:p>
            <a:fld id="{7B333505-61DF-4E95-8DD3-49E4822BE334}" type="datetime1">
              <a:rPr kumimoji="1" lang="ja-JP" altLang="en-US" smtClean="0"/>
              <a:t>2025/10/31</a:t>
            </a:fld>
            <a:endParaRPr kumimoji="1" lang="ja-JP" altLang="en-US"/>
          </a:p>
        </p:txBody>
      </p:sp>
      <p:sp>
        <p:nvSpPr>
          <p:cNvPr id="4" name="フッター プレースホルダー 4">
            <a:extLst>
              <a:ext uri="{BE1023D1-5DE3-491D-B11F-D060023857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01EFAD-7A6A-48C2-802C-4A8E3C561FB6}"/>
              </a:ext>
            </a:extLst>
          </p:cNvPr>
          <p:cNvSpPr>
            <a:spLocks noGrp="1"/>
          </p:cNvSpPr>
          <p:nvPr>
            <p:ph type="ftr" sz="quarter" idx="12"/>
          </p:nvPr>
        </p:nvSpPr>
        <p:spPr/>
        <p:txBody>
          <a:bodyPr rtlCol="0"/>
          <a:lstStyle/>
          <a:p>
            <a:endParaRPr kumimoji="1" lang="ja-JP" altLang="en-US"/>
          </a:p>
        </p:txBody>
      </p:sp>
      <p:sp>
        <p:nvSpPr>
          <p:cNvPr id="5" name="スライド番号プレースホルダー 5">
            <a:extLst>
              <a:ext uri="{400CECA2-7BE0-49DD-BD93-F1A56D4AC5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CD71C1-5C83-49DD-A98E-F51EDE9097FA}"/>
              </a:ext>
            </a:extLst>
          </p:cNvPr>
          <p:cNvSpPr>
            <a:spLocks noGrp="1"/>
          </p:cNvSpPr>
          <p:nvPr>
            <p:ph type="sldNum" sz="quarter" idx="13"/>
          </p:nvPr>
        </p:nvSpPr>
        <p:spPr/>
        <p:txBody>
          <a:bodyPr rtlCol="0"/>
          <a:lstStyle/>
          <a:p>
            <a:fld id="{E04137EE-3015-4950-A5F8-6952C35479F5}" type="slidenum">
              <a:rPr kumimoji="1" lang="ja-JP" altLang="en-US" smtClean="0"/>
              <a:t>‹#›</a:t>
            </a:fld>
            <a:endParaRPr kumimoji="1" lang="ja-JP" altLang="en-US"/>
          </a:p>
        </p:txBody>
      </p:sp>
      <p:sp>
        <p:nvSpPr>
          <p:cNvPr id="6" name="正方形/長方形 14">
            <a:extLst>
              <a:ext uri="{E04A1C68-2909-4E0F-90BF-7B89F318B45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C868F8-2E5F-4AAE-9153-8EEE90D3D965}"/>
              </a:ext>
            </a:extLst>
          </p:cNvPr>
          <p:cNvSpPr/>
          <p:nvPr/>
        </p:nvSpPr>
        <p:spPr>
          <a:xfrm>
            <a:off x="1143000" y="3124361"/>
            <a:ext cx="10001251" cy="71437"/>
          </a:xfrm>
          <a:prstGeom prst="rect">
            <a:avLst/>
          </a:prstGeom>
          <a:solidFill>
            <a:srgbClr val="6699FF"/>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7" name="正方形/長方形 15">
            <a:extLst>
              <a:ext uri="{0665FEEE-EABC-4BCE-947D-B9F8A9C618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A9AA2B-5DBD-4955-8B2E-353D18315C06}"/>
              </a:ext>
            </a:extLst>
          </p:cNvPr>
          <p:cNvSpPr/>
          <p:nvPr/>
        </p:nvSpPr>
        <p:spPr>
          <a:xfrm>
            <a:off x="1333500" y="3276761"/>
            <a:ext cx="10001251" cy="71437"/>
          </a:xfrm>
          <a:prstGeom prst="rect">
            <a:avLst/>
          </a:prstGeom>
          <a:solidFill>
            <a:srgbClr val="E48238"/>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8" name="正方形/長方形 16">
            <a:extLst>
              <a:ext uri="{4016333F-583B-4E0B-AB7D-FE253A46C41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6BF8C8-C239-467A-BE03-5D12F096200D}"/>
              </a:ext>
            </a:extLst>
          </p:cNvPr>
          <p:cNvSpPr/>
          <p:nvPr/>
        </p:nvSpPr>
        <p:spPr>
          <a:xfrm>
            <a:off x="1619252" y="2552861"/>
            <a:ext cx="95249" cy="1214436"/>
          </a:xfrm>
          <a:prstGeom prst="rect">
            <a:avLst/>
          </a:prstGeom>
          <a:solidFill>
            <a:srgbClr val="6699FF"/>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9" name="正方形/長方形 17">
            <a:extLst>
              <a:ext uri="{73B4C0C8-3B08-4093-AB79-41FA807998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C6BE0A-E4F8-4C39-BC49-773473274E26}"/>
              </a:ext>
            </a:extLst>
          </p:cNvPr>
          <p:cNvSpPr/>
          <p:nvPr/>
        </p:nvSpPr>
        <p:spPr>
          <a:xfrm>
            <a:off x="1428752" y="2409986"/>
            <a:ext cx="95249" cy="1214436"/>
          </a:xfrm>
          <a:prstGeom prst="rect">
            <a:avLst/>
          </a:prstGeom>
          <a:solidFill>
            <a:srgbClr val="E48238"/>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10" name="テキスト プレースホルダー 19">
            <a:extLst>
              <a:ext uri="{57C99EE3-C4F4-46CD-B81D-EA6F4FDD440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D77ABD-D5EE-49C3-8AB8-40B7F7C804BB}"/>
              </a:ext>
            </a:extLst>
          </p:cNvPr>
          <p:cNvSpPr>
            <a:spLocks noGrp="1"/>
          </p:cNvSpPr>
          <p:nvPr>
            <p:ph type="body" idx="14"/>
          </p:nvPr>
        </p:nvSpPr>
        <p:spPr>
          <a:xfrm>
            <a:off x="5078197" y="4932325"/>
            <a:ext cx="6213864" cy="365126"/>
          </a:xfrm>
        </p:spPr>
        <p:txBody>
          <a:bodyPr rtlCol="0">
            <a:noAutofit/>
          </a:bodyPr>
          <a:lstStyle>
            <a:lvl1pPr marL="0" lvl="0" indent="0" algn="r">
              <a:buNone/>
              <a:defRPr lang="en-US" sz="2800" dirty="0">
                <a:latin typeface="+mn-lt"/>
              </a:defRPr>
            </a:lvl1pPr>
            <a:lvl2pPr marL="457200" lvl="1" indent="0">
              <a:buNone/>
            </a:lvl2pPr>
            <a:lvl3pPr marL="914400" lvl="2" indent="0">
              <a:buNone/>
            </a:lvl3pPr>
            <a:lvl4pPr marL="1371600" lvl="3" indent="0">
              <a:buNone/>
            </a:lvl4pPr>
            <a:lvl5pPr marL="1828800" lvl="4" indent="0">
              <a:buNone/>
            </a:lvl5pPr>
          </a:lstStyle>
          <a:p>
            <a:pPr lvl="0"/>
            <a:r>
              <a:rPr lang="ja-JP" altLang="en-US"/>
              <a:t>マスター テキストの書式設定</a:t>
            </a:r>
          </a:p>
        </p:txBody>
      </p:sp>
      <p:sp>
        <p:nvSpPr>
          <p:cNvPr id="11" name="テキスト ボックス 26">
            <a:extLst>
              <a:ext uri="{C8B1BD18-7331-41B4-8822-48C6E59B4C6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CCE1A2-E08D-43EB-BE74-2A3BA398E43A}"/>
              </a:ext>
            </a:extLst>
          </p:cNvPr>
          <p:cNvSpPr txBox="1"/>
          <p:nvPr/>
        </p:nvSpPr>
        <p:spPr>
          <a:xfrm>
            <a:off x="6312024" y="3648078"/>
            <a:ext cx="4980038" cy="1164469"/>
          </a:xfrm>
          <a:prstGeom prst="rect">
            <a:avLst/>
          </a:prstGeom>
        </p:spPr>
        <p:txBody>
          <a:bodyPr vert="horz" wrap="none" lIns="91440" tIns="45720" rIns="91440" bIns="45720" rtlCol="0" anchor="ctr">
            <a:noAutofit/>
          </a:bodyPr>
          <a:lstStyle/>
          <a:p>
            <a:pPr algn="r">
              <a:spcAft>
                <a:spcPts val="0"/>
              </a:spcAft>
            </a:pPr>
            <a:r>
              <a:rPr lang="en-US" sz="2400" dirty="0">
                <a:latin typeface="+mn-lt"/>
              </a:rPr>
              <a:t>Nagoya Univ.</a:t>
            </a:r>
          </a:p>
          <a:p>
            <a:pPr algn="r">
              <a:spcAft>
                <a:spcPts val="0"/>
              </a:spcAft>
            </a:pPr>
            <a:r>
              <a:rPr lang="en-US" sz="2400" dirty="0">
                <a:latin typeface="+mn-lt"/>
              </a:rPr>
              <a:t>Graduate School of Engineering</a:t>
            </a:r>
            <a:br>
              <a:rPr lang="en-US" sz="2400" dirty="0">
                <a:latin typeface="+mn-lt"/>
              </a:rPr>
            </a:br>
            <a:r>
              <a:rPr lang="en-US" sz="2400" dirty="0">
                <a:latin typeface="+mn-lt"/>
              </a:rPr>
              <a:t>Mobility System Group</a:t>
            </a:r>
          </a:p>
        </p:txBody>
      </p:sp>
      <p:sp>
        <p:nvSpPr>
          <p:cNvPr id="12" name="日付プレースホルダー 3">
            <a:extLst>
              <a:ext uri="{9417FBFB-E612-4B15-A489-DD263C76A66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31A55F7-16BC-488C-827D-13DBFA98863E}"/>
              </a:ext>
            </a:extLst>
          </p:cNvPr>
          <p:cNvSpPr txBox="1"/>
          <p:nvPr/>
        </p:nvSpPr>
        <p:spPr>
          <a:xfrm>
            <a:off x="9126143" y="5461774"/>
            <a:ext cx="2165919" cy="365125"/>
          </a:xfrm>
          <a:prstGeom prst="rect">
            <a:avLst/>
          </a:prstGeom>
        </p:spPr>
        <p:txBody>
          <a:bodyPr vert="horz" lIns="91440" tIns="45720" rIns="91440" bIns="45720" rtlCol="0" anchor="ctr"/>
          <a:lstStyle>
            <a:lvl1pPr lvl="0" algn="l" rtl="0">
              <a:spcBef>
                <a:spcPct val="0"/>
              </a:spcBef>
              <a:spcAft>
                <a:spcPct val="0"/>
              </a:spcAft>
              <a:defRPr lang="en-US" sz="1200" dirty="0">
                <a:solidFill>
                  <a:schemeClr val="tx1">
                    <a:tint val="82000"/>
                  </a:schemeClr>
                </a:solidFill>
                <a:latin typeface="+mj-lt"/>
              </a:defRPr>
            </a:lvl1pPr>
            <a:lvl2pPr marL="457200" lvl="1" algn="l" rtl="0">
              <a:spcBef>
                <a:spcPct val="0"/>
              </a:spcBef>
              <a:spcAft>
                <a:spcPct val="0"/>
              </a:spcAft>
              <a:defRPr lang="en-US" dirty="0">
                <a:solidFill>
                  <a:schemeClr val="tx1"/>
                </a:solidFill>
                <a:latin typeface="Arial"/>
              </a:defRPr>
            </a:lvl2pPr>
            <a:lvl3pPr marL="914400" lvl="2" algn="l" rtl="0">
              <a:spcBef>
                <a:spcPct val="0"/>
              </a:spcBef>
              <a:spcAft>
                <a:spcPct val="0"/>
              </a:spcAft>
              <a:defRPr lang="en-US" dirty="0">
                <a:solidFill>
                  <a:schemeClr val="tx1"/>
                </a:solidFill>
                <a:latin typeface="Arial"/>
              </a:defRPr>
            </a:lvl3pPr>
            <a:lvl4pPr marL="1371600" lvl="3" algn="l" rtl="0">
              <a:spcBef>
                <a:spcPct val="0"/>
              </a:spcBef>
              <a:spcAft>
                <a:spcPct val="0"/>
              </a:spcAft>
              <a:defRPr lang="en-US" dirty="0">
                <a:solidFill>
                  <a:schemeClr val="tx1"/>
                </a:solidFill>
                <a:latin typeface="Arial"/>
              </a:defRPr>
            </a:lvl4pPr>
            <a:lvl5pPr marL="1828800" lvl="4" algn="l" rtl="0">
              <a:spcBef>
                <a:spcPct val="0"/>
              </a:spcBef>
              <a:spcAft>
                <a:spcPct val="0"/>
              </a:spcAft>
              <a:defRPr lang="en-US" dirty="0">
                <a:solidFill>
                  <a:schemeClr val="tx1"/>
                </a:solidFill>
                <a:latin typeface="Arial"/>
              </a:defRPr>
            </a:lvl5pPr>
            <a:lvl6pPr marL="2286000" lvl="5" algn="l" rtl="0">
              <a:defRPr lang="en-US" dirty="0">
                <a:solidFill>
                  <a:schemeClr val="tx1"/>
                </a:solidFill>
                <a:latin typeface="Arial"/>
              </a:defRPr>
            </a:lvl6pPr>
            <a:lvl7pPr marL="2743200" lvl="6" algn="l" rtl="0">
              <a:defRPr lang="en-US" dirty="0">
                <a:solidFill>
                  <a:schemeClr val="tx1"/>
                </a:solidFill>
                <a:latin typeface="Arial"/>
              </a:defRPr>
            </a:lvl7pPr>
            <a:lvl8pPr marL="3200400" lvl="7" algn="l" rtl="0">
              <a:defRPr lang="en-US" dirty="0">
                <a:solidFill>
                  <a:schemeClr val="tx1"/>
                </a:solidFill>
                <a:latin typeface="Arial"/>
              </a:defRPr>
            </a:lvl8pPr>
            <a:lvl9pPr marL="3657600" lvl="8" algn="l" rtl="0">
              <a:defRPr lang="en-US" dirty="0">
                <a:solidFill>
                  <a:schemeClr val="tx1"/>
                </a:solidFill>
                <a:latin typeface="Arial"/>
              </a:defRPr>
            </a:lvl9pPr>
          </a:lstStyle>
          <a:p>
            <a:pPr algn="r"/>
            <a:fld id="{249568B9-1942-45C3-93A6-EC28876B7E11}" type="datetime5">
              <a:t>2025/10/31</a:t>
            </a:fld>
            <a:endParaRPr lang="ja-JP" sz="2000" dirty="0">
              <a:solidFill>
                <a:schemeClr val="tx1"/>
              </a:solidFill>
              <a:latin typeface="+mn-lt"/>
            </a:endParaRPr>
          </a:p>
        </p:txBody>
      </p:sp>
    </p:spTree>
    <p:extLst>
      <p:ext uri="{BB962C8B-B14F-4D97-AF65-F5344CB8AC3E}">
        <p14:creationId xmlns:p14="http://schemas.microsoft.com/office/powerpoint/2010/main" val="937904022"/>
      </p:ext>
      <p:ext uri="{493A60E0-4BFA-4A3B-BB1B-A712C3554A0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7832124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タイトル 1">
            <a:extLst>
              <a:ext uri="{AEDE5748-52AD-4679-BB90-27DA696D0E6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AF42070-8E4D-4029-9607-85222928BFFA}"/>
              </a:ext>
            </a:extLst>
          </p:cNvPr>
          <p:cNvSpPr>
            <a:spLocks noGrp="1"/>
          </p:cNvSpPr>
          <p:nvPr>
            <p:ph type="title" idx="10"/>
          </p:nvPr>
        </p:nvSpPr>
        <p:spPr>
          <a:xfrm>
            <a:off x="838200" y="548680"/>
            <a:ext cx="8570168" cy="776065"/>
          </a:xfrm>
        </p:spPr>
        <p:txBody>
          <a:bodyPr rtlCol="0">
            <a:noAutofit/>
          </a:bodyPr>
          <a:lstStyle>
            <a:lvl1pPr lvl="0">
              <a:defRPr lang="en-US" sz="4000" b="1" baseline="0" dirty="0">
                <a:latin typeface="+mj-lt"/>
              </a:defRPr>
            </a:lvl1pPr>
          </a:lstStyle>
          <a:p>
            <a:r>
              <a:rPr lang="ja-JP" altLang="en-US"/>
              <a:t>マスター タイトルの書式設定</a:t>
            </a:r>
            <a:endParaRPr lang="en-US" dirty="0"/>
          </a:p>
        </p:txBody>
      </p:sp>
      <p:grpSp>
        <p:nvGrpSpPr>
          <p:cNvPr id="6" name="グループ化 14">
            <a:extLst>
              <a:ext uri="{9E25749F-D521-458D-ACA7-A2980EBD3B5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9A27142-33DB-4149-BB28-A495E171E29D}"/>
              </a:ext>
            </a:extLst>
          </p:cNvPr>
          <p:cNvGrpSpPr/>
          <p:nvPr/>
        </p:nvGrpSpPr>
        <p:grpSpPr>
          <a:xfrm rot="10800000">
            <a:off x="561720" y="548680"/>
            <a:ext cx="276480" cy="776065"/>
            <a:chOff x="558744" y="610604"/>
            <a:chExt cx="276480" cy="776065"/>
          </a:xfrm>
        </p:grpSpPr>
        <p:sp>
          <p:nvSpPr>
            <p:cNvPr id="7" name="正方形/長方形 16">
              <a:extLst>
                <a:ext uri="{EB966731-A90E-46C2-9A4A-5CDC3D02E9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B1102BB-C96F-451A-9A41-C8E5657C3CC7}"/>
                </a:ext>
              </a:extLst>
            </p:cNvPr>
            <p:cNvSpPr/>
            <p:nvPr/>
          </p:nvSpPr>
          <p:spPr>
            <a:xfrm>
              <a:off x="642367" y="610604"/>
              <a:ext cx="192857" cy="776065"/>
            </a:xfrm>
            <a:prstGeom prst="rect">
              <a:avLst/>
            </a:prstGeom>
            <a:solidFill>
              <a:schemeClr val="tx1"/>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8" name="正方形/長方形 16">
              <a:extLst>
                <a:ext uri="{4F063184-C9C2-41D4-B309-962DF800DA7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5F4F90C-1966-4B58-BB7A-9C0A85FD74C7}"/>
                </a:ext>
              </a:extLst>
            </p:cNvPr>
            <p:cNvSpPr/>
            <p:nvPr/>
          </p:nvSpPr>
          <p:spPr>
            <a:xfrm>
              <a:off x="558744" y="610604"/>
              <a:ext cx="192857" cy="776065"/>
            </a:xfrm>
            <a:prstGeom prst="rect">
              <a:avLst/>
            </a:prstGeom>
            <a:solidFill>
              <a:srgbClr val="6699FF"/>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grpSp>
      <p:sp>
        <p:nvSpPr>
          <p:cNvPr id="15" name="日付プレースホルダー 14">
            <a:extLst>
              <a:ext uri="{FF2B5EF4-FFF2-40B4-BE49-F238E27FC236}">
                <a16:creationId xmlns:a16="http://schemas.microsoft.com/office/drawing/2014/main" id="{18C06E5F-AE70-DF2E-23D7-7B73474EAB39}"/>
              </a:ext>
            </a:extLst>
          </p:cNvPr>
          <p:cNvSpPr>
            <a:spLocks noGrp="1"/>
          </p:cNvSpPr>
          <p:nvPr>
            <p:ph type="dt" sz="half" idx="11"/>
          </p:nvPr>
        </p:nvSpPr>
        <p:spPr/>
        <p:txBody>
          <a:bodyPr/>
          <a:lstStyle/>
          <a:p>
            <a:fld id="{73734FF0-6163-410B-8ADA-B0785E13DA07}" type="datetime1">
              <a:rPr kumimoji="1" lang="ja-JP" altLang="en-US" smtClean="0"/>
              <a:t>2025/10/31</a:t>
            </a:fld>
            <a:endParaRPr kumimoji="1" lang="ja-JP" altLang="en-US"/>
          </a:p>
        </p:txBody>
      </p:sp>
      <p:sp>
        <p:nvSpPr>
          <p:cNvPr id="16" name="フッター プレースホルダー 15">
            <a:extLst>
              <a:ext uri="{FF2B5EF4-FFF2-40B4-BE49-F238E27FC236}">
                <a16:creationId xmlns:a16="http://schemas.microsoft.com/office/drawing/2014/main" id="{0B591C1B-A29F-3AE9-0F33-19E54827BF5B}"/>
              </a:ext>
            </a:extLst>
          </p:cNvPr>
          <p:cNvSpPr>
            <a:spLocks noGrp="1"/>
          </p:cNvSpPr>
          <p:nvPr>
            <p:ph type="ftr" sz="quarter" idx="12"/>
          </p:nvPr>
        </p:nvSpPr>
        <p:spPr/>
        <p:txBody>
          <a:bodyPr/>
          <a:lstStyle/>
          <a:p>
            <a:endParaRPr kumimoji="1" lang="ja-JP" altLang="en-US"/>
          </a:p>
        </p:txBody>
      </p:sp>
      <p:sp>
        <p:nvSpPr>
          <p:cNvPr id="17" name="スライド番号プレースホルダー 16">
            <a:extLst>
              <a:ext uri="{FF2B5EF4-FFF2-40B4-BE49-F238E27FC236}">
                <a16:creationId xmlns:a16="http://schemas.microsoft.com/office/drawing/2014/main" id="{1E5C6DDA-095B-A4D8-8ED6-6F59B2116541}"/>
              </a:ext>
            </a:extLst>
          </p:cNvPr>
          <p:cNvSpPr>
            <a:spLocks noGrp="1"/>
          </p:cNvSpPr>
          <p:nvPr>
            <p:ph type="sldNum" sz="quarter" idx="13"/>
          </p:nvPr>
        </p:nvSpPr>
        <p:spPr/>
        <p:txBody>
          <a:bodyPr/>
          <a:lstStyle/>
          <a:p>
            <a:fld id="{E04137EE-3015-4950-A5F8-6952C35479F5}" type="slidenum">
              <a:rPr kumimoji="1" lang="ja-JP" altLang="en-US" smtClean="0"/>
              <a:t>‹#›</a:t>
            </a:fld>
            <a:endParaRPr kumimoji="1" lang="ja-JP" altLang="en-US"/>
          </a:p>
        </p:txBody>
      </p:sp>
    </p:spTree>
    <p:extLst>
      <p:ext uri="{BB962C8B-B14F-4D97-AF65-F5344CB8AC3E}">
        <p14:creationId xmlns:p14="http://schemas.microsoft.com/office/powerpoint/2010/main" val="3925959052"/>
      </p:ext>
      <p:ext uri="{EA8D8257-DD57-4938-A3D3-5E74CC97923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7832124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Conclusion">
    <p:spTree>
      <p:nvGrpSpPr>
        <p:cNvPr id="1" name=""/>
        <p:cNvGrpSpPr/>
        <p:nvPr/>
      </p:nvGrpSpPr>
      <p:grpSpPr>
        <a:xfrm>
          <a:off x="0" y="0"/>
          <a:ext cx="0" cy="0"/>
          <a:chOff x="0" y="0"/>
          <a:chExt cx="0" cy="0"/>
        </a:xfrm>
      </p:grpSpPr>
      <p:sp>
        <p:nvSpPr>
          <p:cNvPr id="2" name="日付プレースホルダー 3">
            <a:extLst>
              <a:ext uri="{9F22DC8D-D091-4F02-8B1D-0EA41B5F968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4E877D-8419-451D-A7FD-61FAB70F2B28}"/>
              </a:ext>
            </a:extLst>
          </p:cNvPr>
          <p:cNvSpPr>
            <a:spLocks noGrp="1"/>
          </p:cNvSpPr>
          <p:nvPr>
            <p:ph type="dt" sz="half"/>
          </p:nvPr>
        </p:nvSpPr>
        <p:spPr/>
        <p:txBody>
          <a:bodyPr rtlCol="0"/>
          <a:lstStyle/>
          <a:p>
            <a:fld id="{3D573ECE-D91E-4112-91C6-A4D25C965ECE}" type="datetime1">
              <a:rPr kumimoji="1" lang="ja-JP" altLang="en-US" smtClean="0"/>
              <a:t>2025/10/31</a:t>
            </a:fld>
            <a:endParaRPr kumimoji="1" lang="ja-JP" altLang="en-US"/>
          </a:p>
        </p:txBody>
      </p:sp>
      <p:sp>
        <p:nvSpPr>
          <p:cNvPr id="3" name="フッター プレースホルダー 4">
            <a:extLst>
              <a:ext uri="{7605B361-7D02-48E6-8ECB-2DFB12711CF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33716D6-2A06-4027-863F-2535E4C51713}"/>
              </a:ext>
            </a:extLst>
          </p:cNvPr>
          <p:cNvSpPr>
            <a:spLocks noGrp="1"/>
          </p:cNvSpPr>
          <p:nvPr>
            <p:ph type="ftr" sz="quarter" idx="1"/>
          </p:nvPr>
        </p:nvSpPr>
        <p:spPr/>
        <p:txBody>
          <a:bodyPr rtlCol="0"/>
          <a:lstStyle/>
          <a:p>
            <a:endParaRPr kumimoji="1" lang="ja-JP" altLang="en-US"/>
          </a:p>
        </p:txBody>
      </p:sp>
      <p:sp>
        <p:nvSpPr>
          <p:cNvPr id="4" name="スライド番号プレースホルダー 5">
            <a:extLst>
              <a:ext uri="{C45D1F80-C8D3-444B-AA18-70204B2A3FE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E3FE6AB-FB63-484C-9981-3FA6A4B3E743}"/>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sp>
        <p:nvSpPr>
          <p:cNvPr id="5" name="テキスト プレースホルダー 14">
            <a:extLst>
              <a:ext uri="{56C92EF4-8726-481E-87F3-7E4C672F05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4269E6-A35D-4F48-87C5-3AC5836D291E}"/>
              </a:ext>
            </a:extLst>
          </p:cNvPr>
          <p:cNvSpPr>
            <a:spLocks noGrp="1"/>
          </p:cNvSpPr>
          <p:nvPr>
            <p:ph type="body" idx="3"/>
          </p:nvPr>
        </p:nvSpPr>
        <p:spPr>
          <a:xfrm>
            <a:off x="838200" y="5762038"/>
            <a:ext cx="10515599" cy="480131"/>
          </a:xfrm>
        </p:spPr>
        <p:txBody>
          <a:bodyPr rtlCol="0" anchor="ctr">
            <a:spAutoFit/>
          </a:bodyPr>
          <a:lstStyle>
            <a:lvl1pPr marL="0" lvl="0" indent="0" algn="ctr">
              <a:buNone/>
              <a:defRPr lang="en-US" b="1" dirty="0">
                <a:latin typeface="+mn-lt"/>
              </a:defRPr>
            </a:lvl1pPr>
            <a:lvl2pPr marL="457200" lvl="1" indent="0">
              <a:buNone/>
            </a:lvl2pPr>
            <a:lvl3pPr marL="914400" lvl="2" indent="0">
              <a:buNone/>
            </a:lvl3pPr>
            <a:lvl4pPr marL="1371600" lvl="3" indent="0">
              <a:buNone/>
            </a:lvl4pPr>
            <a:lvl5pPr marL="1828800" lvl="4" indent="0">
              <a:buNone/>
            </a:lvl5pPr>
          </a:lstStyle>
          <a:p>
            <a:pPr lvl="0"/>
            <a:r>
              <a:rPr lang="ja-JP" altLang="en-US"/>
              <a:t>マスター テキストの書式設定</a:t>
            </a:r>
          </a:p>
        </p:txBody>
      </p:sp>
      <p:sp>
        <p:nvSpPr>
          <p:cNvPr id="6" name="タイトル 1">
            <a:extLst>
              <a:ext uri="{6C6D993E-EAF4-4B5C-AAE5-19CBF288E94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4024728-22CA-4B24-A64D-7E42F036D2FE}"/>
              </a:ext>
            </a:extLst>
          </p:cNvPr>
          <p:cNvSpPr>
            <a:spLocks noGrp="1"/>
          </p:cNvSpPr>
          <p:nvPr>
            <p:ph type="title" idx="4"/>
          </p:nvPr>
        </p:nvSpPr>
        <p:spPr>
          <a:xfrm>
            <a:off x="838200" y="548680"/>
            <a:ext cx="8570168" cy="776065"/>
          </a:xfrm>
        </p:spPr>
        <p:txBody>
          <a:bodyPr rtlCol="0">
            <a:noAutofit/>
          </a:bodyPr>
          <a:lstStyle>
            <a:lvl1pPr lvl="0">
              <a:defRPr lang="en-US" sz="4000" b="1" baseline="0" dirty="0">
                <a:latin typeface="+mj-lt"/>
              </a:defRPr>
            </a:lvl1pPr>
          </a:lstStyle>
          <a:p>
            <a:r>
              <a:rPr lang="ja-JP" altLang="en-US"/>
              <a:t>マスター タイトルの書式設定</a:t>
            </a:r>
            <a:endParaRPr lang="en-US" dirty="0"/>
          </a:p>
        </p:txBody>
      </p:sp>
      <p:grpSp>
        <p:nvGrpSpPr>
          <p:cNvPr id="7" name="グループ化 8">
            <a:extLst>
              <a:ext uri="{365EEC70-3409-45F0-92C3-8B05712883C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52A8FA-3D40-48A8-9246-A88723B6CB09}"/>
              </a:ext>
            </a:extLst>
          </p:cNvPr>
          <p:cNvGrpSpPr/>
          <p:nvPr/>
        </p:nvGrpSpPr>
        <p:grpSpPr>
          <a:xfrm rot="10800000">
            <a:off x="561720" y="548680"/>
            <a:ext cx="276480" cy="776065"/>
            <a:chOff x="558744" y="610604"/>
            <a:chExt cx="276480" cy="776065"/>
          </a:xfrm>
        </p:grpSpPr>
        <p:sp>
          <p:nvSpPr>
            <p:cNvPr id="8" name="正方形/長方形 16">
              <a:extLst>
                <a:ext uri="{03989FC0-F7B1-46D9-AA55-16AE3920C5C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741750-4F37-4880-9E5F-46D1CBBB3A1E}"/>
                </a:ext>
              </a:extLst>
            </p:cNvPr>
            <p:cNvSpPr/>
            <p:nvPr/>
          </p:nvSpPr>
          <p:spPr>
            <a:xfrm>
              <a:off x="642367" y="610604"/>
              <a:ext cx="192857" cy="776065"/>
            </a:xfrm>
            <a:prstGeom prst="rect">
              <a:avLst/>
            </a:prstGeom>
            <a:solidFill>
              <a:schemeClr val="tx1"/>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9" name="正方形/長方形 11">
              <a:extLst>
                <a:ext uri="{7BD2A7BE-B921-489A-8864-A17031C08B2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9D6ED25-9160-4856-8585-3FB792347EB7}"/>
                </a:ext>
              </a:extLst>
            </p:cNvPr>
            <p:cNvSpPr/>
            <p:nvPr/>
          </p:nvSpPr>
          <p:spPr>
            <a:xfrm>
              <a:off x="558744" y="610604"/>
              <a:ext cx="192857" cy="776065"/>
            </a:xfrm>
            <a:prstGeom prst="rect">
              <a:avLst/>
            </a:prstGeom>
            <a:solidFill>
              <a:srgbClr val="6699FF"/>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grpSp>
    </p:spTree>
    <p:extLst>
      <p:ext uri="{BB962C8B-B14F-4D97-AF65-F5344CB8AC3E}">
        <p14:creationId xmlns:p14="http://schemas.microsoft.com/office/powerpoint/2010/main" val="921653312"/>
      </p:ext>
      <p:ext uri="{DA0E5DF7-2640-43E7-B300-520C989CFA5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7832124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Sub Title">
    <p:spTree>
      <p:nvGrpSpPr>
        <p:cNvPr id="1" name=""/>
        <p:cNvGrpSpPr/>
        <p:nvPr/>
      </p:nvGrpSpPr>
      <p:grpSpPr>
        <a:xfrm>
          <a:off x="0" y="0"/>
          <a:ext cx="0" cy="0"/>
          <a:chOff x="0" y="0"/>
          <a:chExt cx="0" cy="0"/>
        </a:xfrm>
      </p:grpSpPr>
      <p:sp>
        <p:nvSpPr>
          <p:cNvPr id="2" name="日付プレースホルダー 3">
            <a:extLst>
              <a:ext uri="{0498F38B-2ED3-4CCC-8140-7DD7C4A84C4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5E545BC-66C2-460D-9A50-33689D9992A3}"/>
              </a:ext>
            </a:extLst>
          </p:cNvPr>
          <p:cNvSpPr>
            <a:spLocks noGrp="1"/>
          </p:cNvSpPr>
          <p:nvPr>
            <p:ph type="dt" sz="half"/>
          </p:nvPr>
        </p:nvSpPr>
        <p:spPr/>
        <p:txBody>
          <a:bodyPr rtlCol="0"/>
          <a:lstStyle/>
          <a:p>
            <a:fld id="{D60B8594-8B1A-4328-829B-D20EE717A194}" type="datetime1">
              <a:rPr kumimoji="1" lang="ja-JP" altLang="en-US" smtClean="0"/>
              <a:t>2025/10/31</a:t>
            </a:fld>
            <a:endParaRPr kumimoji="1" lang="ja-JP" altLang="en-US"/>
          </a:p>
        </p:txBody>
      </p:sp>
      <p:sp>
        <p:nvSpPr>
          <p:cNvPr id="3" name="フッター プレースホルダー 4">
            <a:extLst>
              <a:ext uri="{418075EA-6426-4B33-B020-6760248D950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5CF69A-8E2C-475D-B297-1ED03A282556}"/>
              </a:ext>
            </a:extLst>
          </p:cNvPr>
          <p:cNvSpPr>
            <a:spLocks noGrp="1"/>
          </p:cNvSpPr>
          <p:nvPr>
            <p:ph type="ftr" sz="quarter" idx="1"/>
          </p:nvPr>
        </p:nvSpPr>
        <p:spPr/>
        <p:txBody>
          <a:bodyPr rtlCol="0"/>
          <a:lstStyle/>
          <a:p>
            <a:endParaRPr kumimoji="1" lang="ja-JP" altLang="en-US"/>
          </a:p>
        </p:txBody>
      </p:sp>
      <p:sp>
        <p:nvSpPr>
          <p:cNvPr id="4" name="スライド番号プレースホルダー 5">
            <a:extLst>
              <a:ext uri="{1B06A67E-4945-483C-8929-19F7A51961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E301FD5-5CA3-40F6-96BD-B5E2EFE18B95}"/>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sp>
        <p:nvSpPr>
          <p:cNvPr id="5" name="テキスト プレースホルダー 14">
            <a:extLst>
              <a:ext uri="{BAC574C7-3FF6-4EC8-8A53-21E0DA7DD3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ABA2AA-CCA3-459D-B3E2-70347E1D985E}"/>
              </a:ext>
            </a:extLst>
          </p:cNvPr>
          <p:cNvSpPr>
            <a:spLocks noGrp="1"/>
          </p:cNvSpPr>
          <p:nvPr>
            <p:ph type="body" idx="3"/>
          </p:nvPr>
        </p:nvSpPr>
        <p:spPr>
          <a:xfrm>
            <a:off x="1055440" y="1532751"/>
            <a:ext cx="10298360" cy="480131"/>
          </a:xfrm>
        </p:spPr>
        <p:txBody>
          <a:bodyPr rtlCol="0" anchor="ctr">
            <a:spAutoFit/>
          </a:bodyPr>
          <a:lstStyle>
            <a:lvl1pPr marL="0" lvl="0" indent="0" algn="l">
              <a:buNone/>
              <a:defRPr lang="en-US" b="1" dirty="0">
                <a:latin typeface="+mn-lt"/>
              </a:defRPr>
            </a:lvl1pPr>
            <a:lvl2pPr marL="457200" lvl="1" indent="0">
              <a:buNone/>
            </a:lvl2pPr>
            <a:lvl3pPr marL="914400" lvl="2" indent="0">
              <a:buNone/>
            </a:lvl3pPr>
            <a:lvl4pPr marL="1371600" lvl="3" indent="0">
              <a:buNone/>
            </a:lvl4pPr>
            <a:lvl5pPr marL="1828800" lvl="4" indent="0">
              <a:buNone/>
            </a:lvl5pPr>
          </a:lstStyle>
          <a:p>
            <a:pPr lvl="0"/>
            <a:r>
              <a:rPr lang="ja-JP" altLang="en-US"/>
              <a:t>マスター テキストの書式設定</a:t>
            </a:r>
          </a:p>
        </p:txBody>
      </p:sp>
      <p:sp>
        <p:nvSpPr>
          <p:cNvPr id="6" name="タイトル 1">
            <a:extLst>
              <a:ext uri="{EAD38CA2-EC1A-448E-AC66-FD5ACC2FC1A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9073DE9-62C9-4EF7-B499-96AA2ED962BA}"/>
              </a:ext>
            </a:extLst>
          </p:cNvPr>
          <p:cNvSpPr>
            <a:spLocks noGrp="1"/>
          </p:cNvSpPr>
          <p:nvPr>
            <p:ph type="title" idx="4"/>
          </p:nvPr>
        </p:nvSpPr>
        <p:spPr>
          <a:xfrm>
            <a:off x="838200" y="548680"/>
            <a:ext cx="8570168" cy="776065"/>
          </a:xfrm>
        </p:spPr>
        <p:txBody>
          <a:bodyPr rtlCol="0">
            <a:noAutofit/>
          </a:bodyPr>
          <a:lstStyle>
            <a:lvl1pPr lvl="0">
              <a:defRPr lang="en-US" sz="4000" b="1" baseline="0" dirty="0">
                <a:latin typeface="+mj-lt"/>
              </a:defRPr>
            </a:lvl1pPr>
          </a:lstStyle>
          <a:p>
            <a:r>
              <a:rPr lang="ja-JP" altLang="en-US"/>
              <a:t>マスター タイトルの書式設定</a:t>
            </a:r>
            <a:endParaRPr lang="en-US" dirty="0"/>
          </a:p>
        </p:txBody>
      </p:sp>
      <p:grpSp>
        <p:nvGrpSpPr>
          <p:cNvPr id="7" name="グループ化 8">
            <a:extLst>
              <a:ext uri="{8625D5D1-1FA6-4373-A2A6-C04693811BB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6502B90-C187-4ADD-B9A5-1BD74FD6D0AE}"/>
              </a:ext>
            </a:extLst>
          </p:cNvPr>
          <p:cNvGrpSpPr/>
          <p:nvPr/>
        </p:nvGrpSpPr>
        <p:grpSpPr>
          <a:xfrm rot="10800000">
            <a:off x="561720" y="548680"/>
            <a:ext cx="276480" cy="776065"/>
            <a:chOff x="558744" y="610604"/>
            <a:chExt cx="276480" cy="776065"/>
          </a:xfrm>
        </p:grpSpPr>
        <p:sp>
          <p:nvSpPr>
            <p:cNvPr id="8" name="正方形/長方形 16">
              <a:extLst>
                <a:ext uri="{71F7DB66-D1E6-4066-98A9-0E0962E85CC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DF219E-1123-4ED6-95DB-922463129D2E}"/>
                </a:ext>
              </a:extLst>
            </p:cNvPr>
            <p:cNvSpPr/>
            <p:nvPr/>
          </p:nvSpPr>
          <p:spPr>
            <a:xfrm>
              <a:off x="642367" y="610604"/>
              <a:ext cx="192857" cy="776065"/>
            </a:xfrm>
            <a:prstGeom prst="rect">
              <a:avLst/>
            </a:prstGeom>
            <a:solidFill>
              <a:schemeClr val="tx1"/>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9" name="正方形/長方形 11">
              <a:extLst>
                <a:ext uri="{FA6FB3CB-B746-4AE3-8861-E197BE5B3F2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C7A23F-584D-4A5B-8C95-465056D688A6}"/>
                </a:ext>
              </a:extLst>
            </p:cNvPr>
            <p:cNvSpPr/>
            <p:nvPr/>
          </p:nvSpPr>
          <p:spPr>
            <a:xfrm>
              <a:off x="558744" y="610604"/>
              <a:ext cx="192857" cy="776065"/>
            </a:xfrm>
            <a:prstGeom prst="rect">
              <a:avLst/>
            </a:prstGeom>
            <a:solidFill>
              <a:srgbClr val="6699FF"/>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grpSp>
    </p:spTree>
    <p:extLst>
      <p:ext uri="{BB962C8B-B14F-4D97-AF65-F5344CB8AC3E}">
        <p14:creationId xmlns:p14="http://schemas.microsoft.com/office/powerpoint/2010/main" val="1122042048"/>
      </p:ext>
      <p:ext uri="{D21F0D69-8C93-4BBD-9318-CFC97D5931F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7832124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2" name="日付プレースホルダー 3">
            <a:extLst>
              <a:ext uri="{7320CE08-B5F5-46E5-B93A-4795A94BB2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D403370-27CF-4463-A988-1A62CD1A0A1D}"/>
              </a:ext>
            </a:extLst>
          </p:cNvPr>
          <p:cNvSpPr>
            <a:spLocks noGrp="1"/>
          </p:cNvSpPr>
          <p:nvPr>
            <p:ph type="dt" sz="half"/>
          </p:nvPr>
        </p:nvSpPr>
        <p:spPr/>
        <p:txBody>
          <a:bodyPr rtlCol="0"/>
          <a:lstStyle/>
          <a:p>
            <a:fld id="{16F9497D-ADF6-46CA-A99E-C987904C65E0}" type="datetime1">
              <a:rPr kumimoji="1" lang="ja-JP" altLang="en-US" smtClean="0"/>
              <a:t>2025/10/31</a:t>
            </a:fld>
            <a:endParaRPr kumimoji="1" lang="ja-JP" altLang="en-US"/>
          </a:p>
        </p:txBody>
      </p:sp>
      <p:sp>
        <p:nvSpPr>
          <p:cNvPr id="3" name="フッター プレースホルダー 4">
            <a:extLst>
              <a:ext uri="{5BDB21BB-EE3E-464F-8036-922A42FDED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8C5DFA-7A21-4FAF-B186-F64C5ED1040F}"/>
              </a:ext>
            </a:extLst>
          </p:cNvPr>
          <p:cNvSpPr>
            <a:spLocks noGrp="1"/>
          </p:cNvSpPr>
          <p:nvPr>
            <p:ph type="ftr" sz="quarter" idx="1"/>
          </p:nvPr>
        </p:nvSpPr>
        <p:spPr/>
        <p:txBody>
          <a:bodyPr rtlCol="0"/>
          <a:lstStyle/>
          <a:p>
            <a:endParaRPr kumimoji="1" lang="ja-JP" altLang="en-US"/>
          </a:p>
        </p:txBody>
      </p:sp>
      <p:sp>
        <p:nvSpPr>
          <p:cNvPr id="4" name="スライド番号プレースホルダー 5">
            <a:extLst>
              <a:ext uri="{E351897E-E981-4FAC-AA27-2FB0760AFBA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AA201A-B490-46A4-A059-B3AFDDCEAF68}"/>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spTree>
    <p:extLst>
      <p:ext uri="{BB962C8B-B14F-4D97-AF65-F5344CB8AC3E}">
        <p14:creationId xmlns:p14="http://schemas.microsoft.com/office/powerpoint/2010/main" val="2719955596"/>
      </p:ext>
      <p:ext uri="{4831E1F9-FB37-4433-BE9B-5DEBAB5C4BF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7832124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日付プレースホルダー 2">
            <a:extLst>
              <a:ext uri="{3F8660D3-E5CE-40F2-A08A-7A0E2922C3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7E9A2BF-1D3F-4E86-B112-AD58B548B470}"/>
              </a:ext>
            </a:extLst>
          </p:cNvPr>
          <p:cNvSpPr>
            <a:spLocks noGrp="1"/>
          </p:cNvSpPr>
          <p:nvPr>
            <p:ph type="dt" sz="half"/>
          </p:nvPr>
        </p:nvSpPr>
        <p:spPr/>
        <p:txBody>
          <a:bodyPr rtlCol="0"/>
          <a:lstStyle/>
          <a:p>
            <a:fld id="{17D759D9-EA09-4462-B3EE-02A6BD9CCF57}" type="datetime1">
              <a:rPr kumimoji="1" lang="ja-JP" altLang="en-US" smtClean="0"/>
              <a:t>2025/10/31</a:t>
            </a:fld>
            <a:endParaRPr kumimoji="1" lang="ja-JP" altLang="en-US"/>
          </a:p>
        </p:txBody>
      </p:sp>
      <p:sp>
        <p:nvSpPr>
          <p:cNvPr id="3" name="フッター プレースホルダー 3">
            <a:extLst>
              <a:ext uri="{D1A47779-3EF2-4CAF-A569-59DE7A33566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83F8001-96B9-4634-9264-4A5CC825F350}"/>
              </a:ext>
            </a:extLst>
          </p:cNvPr>
          <p:cNvSpPr>
            <a:spLocks noGrp="1"/>
          </p:cNvSpPr>
          <p:nvPr>
            <p:ph type="ftr" sz="quarter" idx="1"/>
          </p:nvPr>
        </p:nvSpPr>
        <p:spPr/>
        <p:txBody>
          <a:bodyPr rtlCol="0"/>
          <a:lstStyle/>
          <a:p>
            <a:endParaRPr kumimoji="1" lang="ja-JP" altLang="en-US"/>
          </a:p>
        </p:txBody>
      </p:sp>
      <p:sp>
        <p:nvSpPr>
          <p:cNvPr id="4" name="スライド番号プレースホルダー 4">
            <a:extLst>
              <a:ext uri="{837F9FEA-BBDD-48BB-A2C0-4FD0930786F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820D72C-9662-4767-9848-D45FB6C406D7}"/>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sp>
        <p:nvSpPr>
          <p:cNvPr id="5" name="テキスト ボックス 5">
            <a:extLst>
              <a:ext uri="{5E93BA08-2DD0-4666-98EF-2928309470A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6763ED4-600D-43C0-8BFA-97032BC8963B}"/>
              </a:ext>
            </a:extLst>
          </p:cNvPr>
          <p:cNvSpPr txBox="1"/>
          <p:nvPr/>
        </p:nvSpPr>
        <p:spPr>
          <a:xfrm>
            <a:off x="2693013" y="3104964"/>
            <a:ext cx="6805972" cy="648072"/>
          </a:xfrm>
          <a:prstGeom prst="rect">
            <a:avLst/>
          </a:prstGeom>
        </p:spPr>
        <p:txBody>
          <a:bodyPr vert="horz" wrap="none" lIns="91440" tIns="45720" rIns="91440" bIns="45720" rtlCol="0" anchor="ctr">
            <a:noAutofit/>
          </a:bodyPr>
          <a:lstStyle/>
          <a:p>
            <a:pPr algn="ctr">
              <a:spcAft>
                <a:spcPts val="0"/>
              </a:spcAft>
            </a:pPr>
            <a:r>
              <a:rPr lang="ja-JP" altLang="en-US" sz="4400" dirty="0">
                <a:latin typeface="+mn-lt"/>
              </a:rPr>
              <a:t>ご清聴ありがとうございました</a:t>
            </a:r>
            <a:endParaRPr lang="en-US" sz="4400" dirty="0">
              <a:latin typeface="+mn-lt"/>
            </a:endParaRPr>
          </a:p>
        </p:txBody>
      </p:sp>
    </p:spTree>
    <p:extLst>
      <p:ext uri="{BB962C8B-B14F-4D97-AF65-F5344CB8AC3E}">
        <p14:creationId xmlns:p14="http://schemas.microsoft.com/office/powerpoint/2010/main" val="1844297982"/>
      </p:ext>
      <p:ext uri="{0716DB08-F99B-4F4D-A2F5-3954CA3669B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7832124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ppendix">
    <p:spTree>
      <p:nvGrpSpPr>
        <p:cNvPr id="1" name=""/>
        <p:cNvGrpSpPr/>
        <p:nvPr/>
      </p:nvGrpSpPr>
      <p:grpSpPr>
        <a:xfrm>
          <a:off x="0" y="0"/>
          <a:ext cx="0" cy="0"/>
          <a:chOff x="0" y="0"/>
          <a:chExt cx="0" cy="0"/>
        </a:xfrm>
      </p:grpSpPr>
      <p:sp>
        <p:nvSpPr>
          <p:cNvPr id="2" name="日付プレースホルダー 2">
            <a:extLst>
              <a:ext uri="{42E4B20E-C050-4CEA-9FE8-790661BFEDF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9D8C70-6A1C-4B8C-84D7-F792CFC868B3}"/>
              </a:ext>
            </a:extLst>
          </p:cNvPr>
          <p:cNvSpPr>
            <a:spLocks noGrp="1"/>
          </p:cNvSpPr>
          <p:nvPr>
            <p:ph type="dt" sz="half"/>
          </p:nvPr>
        </p:nvSpPr>
        <p:spPr/>
        <p:txBody>
          <a:bodyPr rtlCol="0"/>
          <a:lstStyle/>
          <a:p>
            <a:fld id="{D831B238-0321-46AE-8126-B97CBCDC47D9}" type="datetime1">
              <a:rPr kumimoji="1" lang="ja-JP" altLang="en-US" smtClean="0"/>
              <a:t>2025/10/31</a:t>
            </a:fld>
            <a:endParaRPr kumimoji="1" lang="ja-JP" altLang="en-US"/>
          </a:p>
        </p:txBody>
      </p:sp>
      <p:sp>
        <p:nvSpPr>
          <p:cNvPr id="3" name="フッター プレースホルダー 3">
            <a:extLst>
              <a:ext uri="{61D4A629-D9CF-4D20-BD6B-2A19A862D5B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2F4F559-4480-4CCB-A08D-3310D0E100CF}"/>
              </a:ext>
            </a:extLst>
          </p:cNvPr>
          <p:cNvSpPr>
            <a:spLocks noGrp="1"/>
          </p:cNvSpPr>
          <p:nvPr>
            <p:ph type="ftr" sz="quarter" idx="1"/>
          </p:nvPr>
        </p:nvSpPr>
        <p:spPr/>
        <p:txBody>
          <a:bodyPr rtlCol="0"/>
          <a:lstStyle/>
          <a:p>
            <a:endParaRPr kumimoji="1" lang="ja-JP" altLang="en-US"/>
          </a:p>
        </p:txBody>
      </p:sp>
      <p:sp>
        <p:nvSpPr>
          <p:cNvPr id="4" name="スライド番号プレースホルダー 4">
            <a:extLst>
              <a:ext uri="{AB830520-60EF-421D-9662-1F14A5B9BE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CEBD278-C173-4FDE-8174-1BC61E493EC0}"/>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sp>
        <p:nvSpPr>
          <p:cNvPr id="5" name="テキスト ボックス 9">
            <a:extLst>
              <a:ext uri="{143DF2FC-1673-40C1-96C4-6DE52415999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F3F5D8-010F-430E-9D07-C578B6BE0055}"/>
              </a:ext>
            </a:extLst>
          </p:cNvPr>
          <p:cNvSpPr txBox="1"/>
          <p:nvPr/>
        </p:nvSpPr>
        <p:spPr>
          <a:xfrm>
            <a:off x="342565" y="60954"/>
            <a:ext cx="1800200" cy="432048"/>
          </a:xfrm>
          <a:prstGeom prst="rect">
            <a:avLst/>
          </a:prstGeom>
          <a:ln>
            <a:solidFill>
              <a:schemeClr val="tx1"/>
            </a:solidFill>
          </a:ln>
        </p:spPr>
        <p:txBody>
          <a:bodyPr vert="horz" wrap="none" lIns="91440" tIns="45720" rIns="91440" bIns="45720" rtlCol="0" anchor="ctr">
            <a:noAutofit/>
          </a:bodyPr>
          <a:lstStyle/>
          <a:p>
            <a:pPr algn="ctr">
              <a:spcAft>
                <a:spcPts val="0"/>
              </a:spcAft>
            </a:pPr>
            <a:r>
              <a:rPr lang="en-US" sz="2800" dirty="0">
                <a:latin typeface="+mj-lt"/>
              </a:rPr>
              <a:t>Appendix</a:t>
            </a:r>
          </a:p>
        </p:txBody>
      </p:sp>
      <p:sp>
        <p:nvSpPr>
          <p:cNvPr id="6" name="タイトル 1">
            <a:extLst>
              <a:ext uri="{3CA2B2B6-3C65-466F-90E7-139975A4E0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FA54EF4-4401-40BD-8F39-935A671644FA}"/>
              </a:ext>
            </a:extLst>
          </p:cNvPr>
          <p:cNvSpPr>
            <a:spLocks noGrp="1"/>
          </p:cNvSpPr>
          <p:nvPr>
            <p:ph type="title" idx="3"/>
          </p:nvPr>
        </p:nvSpPr>
        <p:spPr>
          <a:xfrm>
            <a:off x="838200" y="548680"/>
            <a:ext cx="8570168" cy="776065"/>
          </a:xfrm>
        </p:spPr>
        <p:txBody>
          <a:bodyPr rtlCol="0">
            <a:noAutofit/>
          </a:bodyPr>
          <a:lstStyle>
            <a:lvl1pPr lvl="0">
              <a:defRPr lang="en-US" sz="4000" b="1" baseline="0" dirty="0">
                <a:latin typeface="+mj-lt"/>
              </a:defRPr>
            </a:lvl1pPr>
          </a:lstStyle>
          <a:p>
            <a:r>
              <a:rPr lang="ja-JP" altLang="en-US"/>
              <a:t>マスター タイトルの書式設定</a:t>
            </a:r>
            <a:endParaRPr lang="en-US" dirty="0"/>
          </a:p>
        </p:txBody>
      </p:sp>
      <p:grpSp>
        <p:nvGrpSpPr>
          <p:cNvPr id="7" name="グループ化 5">
            <a:extLst>
              <a:ext uri="{24EC863E-89B0-4D95-A0BA-8132E46E3F7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389F855-885B-4CB6-9D13-FD59C5534DA7}"/>
              </a:ext>
            </a:extLst>
          </p:cNvPr>
          <p:cNvGrpSpPr/>
          <p:nvPr/>
        </p:nvGrpSpPr>
        <p:grpSpPr>
          <a:xfrm rot="10800000">
            <a:off x="561720" y="548680"/>
            <a:ext cx="276480" cy="776065"/>
            <a:chOff x="558744" y="610604"/>
            <a:chExt cx="276480" cy="776065"/>
          </a:xfrm>
        </p:grpSpPr>
        <p:sp>
          <p:nvSpPr>
            <p:cNvPr id="8" name="正方形/長方形 16">
              <a:extLst>
                <a:ext uri="{169A8DBD-775B-45EF-9294-563DFB3EF5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96BD2F4-13A5-4B39-88D2-79FFFA677C54}"/>
                </a:ext>
              </a:extLst>
            </p:cNvPr>
            <p:cNvSpPr/>
            <p:nvPr/>
          </p:nvSpPr>
          <p:spPr>
            <a:xfrm>
              <a:off x="642367" y="610604"/>
              <a:ext cx="192857" cy="776065"/>
            </a:xfrm>
            <a:prstGeom prst="rect">
              <a:avLst/>
            </a:prstGeom>
            <a:solidFill>
              <a:schemeClr val="tx1"/>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9" name="正方形/長方形 7">
              <a:extLst>
                <a:ext uri="{BF66EAB0-C2A5-4396-B809-5678D2DDD0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AECF31-697E-436F-8EB2-24966CDCC536}"/>
                </a:ext>
              </a:extLst>
            </p:cNvPr>
            <p:cNvSpPr/>
            <p:nvPr/>
          </p:nvSpPr>
          <p:spPr>
            <a:xfrm>
              <a:off x="558744" y="610604"/>
              <a:ext cx="192857" cy="776065"/>
            </a:xfrm>
            <a:prstGeom prst="rect">
              <a:avLst/>
            </a:prstGeom>
            <a:solidFill>
              <a:schemeClr val="accent3"/>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grpSp>
    </p:spTree>
    <p:extLst>
      <p:ext uri="{BB962C8B-B14F-4D97-AF65-F5344CB8AC3E}">
        <p14:creationId xmlns:p14="http://schemas.microsoft.com/office/powerpoint/2010/main" val="676722376"/>
      </p:ext>
      <p:ext uri="{9B316D68-C0A0-44C7-A7AE-8527A19F4D6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7832124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日付プレースホルダー 2">
            <a:extLst>
              <a:ext uri="{15AC6578-DD47-4F49-8654-2D1C1037774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627522F-211F-40F1-A792-777A9CCE618F}"/>
              </a:ext>
            </a:extLst>
          </p:cNvPr>
          <p:cNvSpPr>
            <a:spLocks noGrp="1"/>
          </p:cNvSpPr>
          <p:nvPr>
            <p:ph type="dt" sz="half"/>
          </p:nvPr>
        </p:nvSpPr>
        <p:spPr/>
        <p:txBody>
          <a:bodyPr rtlCol="0"/>
          <a:lstStyle/>
          <a:p>
            <a:fld id="{FF7B5699-C68C-4A9B-A574-CF6675B68944}" type="datetime1">
              <a:rPr kumimoji="1" lang="ja-JP" altLang="en-US" smtClean="0"/>
              <a:t>2025/10/31</a:t>
            </a:fld>
            <a:endParaRPr kumimoji="1" lang="ja-JP" altLang="en-US"/>
          </a:p>
        </p:txBody>
      </p:sp>
      <p:sp>
        <p:nvSpPr>
          <p:cNvPr id="3" name="フッター プレースホルダー 3">
            <a:extLst>
              <a:ext uri="{91CC1A75-36CA-4453-B577-FBEE1E3034D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9B99B80-9D0F-41AC-847A-D85A08704611}"/>
              </a:ext>
            </a:extLst>
          </p:cNvPr>
          <p:cNvSpPr>
            <a:spLocks noGrp="1"/>
          </p:cNvSpPr>
          <p:nvPr>
            <p:ph type="ftr" sz="quarter" idx="1"/>
          </p:nvPr>
        </p:nvSpPr>
        <p:spPr/>
        <p:txBody>
          <a:bodyPr rtlCol="0"/>
          <a:lstStyle/>
          <a:p>
            <a:endParaRPr kumimoji="1" lang="ja-JP" altLang="en-US"/>
          </a:p>
        </p:txBody>
      </p:sp>
      <p:sp>
        <p:nvSpPr>
          <p:cNvPr id="4" name="スライド番号プレースホルダー 4">
            <a:extLst>
              <a:ext uri="{EFC7E555-21A9-4062-A82A-4D48AF1C72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1C62090-6EA4-4CD4-9C6D-D2701E2D8620}"/>
              </a:ext>
            </a:extLst>
          </p:cNvPr>
          <p:cNvSpPr>
            <a:spLocks noGrp="1"/>
          </p:cNvSpPr>
          <p:nvPr>
            <p:ph type="sldNum" sz="quarter" idx="2"/>
          </p:nvPr>
        </p:nvSpPr>
        <p:spPr/>
        <p:txBody>
          <a:bodyPr rtlCol="0"/>
          <a:lstStyle/>
          <a:p>
            <a:fld id="{E04137EE-3015-4950-A5F8-6952C35479F5}" type="slidenum">
              <a:rPr kumimoji="1" lang="ja-JP" altLang="en-US" smtClean="0"/>
              <a:t>‹#›</a:t>
            </a:fld>
            <a:endParaRPr kumimoji="1" lang="ja-JP" altLang="en-US"/>
          </a:p>
        </p:txBody>
      </p:sp>
      <p:grpSp>
        <p:nvGrpSpPr>
          <p:cNvPr id="5" name="グループ化 5">
            <a:extLst>
              <a:ext uri="{C931A50A-692D-4B41-AFE5-375A6E0C6A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1483B22-9AD0-45DD-9CEC-CA18321DDAE3}"/>
              </a:ext>
            </a:extLst>
          </p:cNvPr>
          <p:cNvGrpSpPr/>
          <p:nvPr/>
        </p:nvGrpSpPr>
        <p:grpSpPr>
          <a:xfrm rot="10800000">
            <a:off x="561720" y="548680"/>
            <a:ext cx="276480" cy="776065"/>
            <a:chOff x="558744" y="610604"/>
            <a:chExt cx="276480" cy="776065"/>
          </a:xfrm>
        </p:grpSpPr>
        <p:sp>
          <p:nvSpPr>
            <p:cNvPr id="6" name="正方形/長方形 16">
              <a:extLst>
                <a:ext uri="{848141F0-F8D1-44EA-A625-C2EEDF524D6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B815E4-1F9E-49D6-8875-2A17E081C4EE}"/>
                </a:ext>
              </a:extLst>
            </p:cNvPr>
            <p:cNvSpPr/>
            <p:nvPr/>
          </p:nvSpPr>
          <p:spPr>
            <a:xfrm>
              <a:off x="642367" y="610604"/>
              <a:ext cx="192857" cy="776065"/>
            </a:xfrm>
            <a:prstGeom prst="rect">
              <a:avLst/>
            </a:prstGeom>
            <a:solidFill>
              <a:schemeClr val="tx1"/>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sp>
          <p:nvSpPr>
            <p:cNvPr id="7" name="正方形/長方形 7">
              <a:extLst>
                <a:ext uri="{C161F81F-5904-4642-ADE4-6BB7CCE4331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31CB32-5138-47D7-9DC5-AD49F5B49070}"/>
                </a:ext>
              </a:extLst>
            </p:cNvPr>
            <p:cNvSpPr/>
            <p:nvPr/>
          </p:nvSpPr>
          <p:spPr>
            <a:xfrm>
              <a:off x="558744" y="610604"/>
              <a:ext cx="192857" cy="776065"/>
            </a:xfrm>
            <a:prstGeom prst="rect">
              <a:avLst/>
            </a:prstGeom>
            <a:solidFill>
              <a:schemeClr val="bg1">
                <a:lumMod val="50000"/>
              </a:schemeClr>
            </a:solidFill>
            <a:ln w="25400" cap="flat">
              <a:noFill/>
              <a:prstDash val="solid"/>
            </a:ln>
          </p:spPr>
          <p:txBody>
            <a:bodyPr rtlCol="0" anchor="ctr"/>
            <a:lstStyle/>
            <a:p>
              <a:pPr marL="0" marR="0" lvl="0" indent="0" algn="ctr">
                <a:lnSpc>
                  <a:spcPct val="100000"/>
                </a:lnSpc>
                <a:spcBef>
                  <a:spcPts val="0"/>
                </a:spcBef>
                <a:spcAft>
                  <a:spcPts val="0"/>
                </a:spcAft>
                <a:buNone/>
              </a:pPr>
              <a:endParaRPr lang="ja-JP" sz="1800" b="0" i="0" u="none" strike="noStrike" cap="none" spc="0" baseline="0" dirty="0">
                <a:ln>
                  <a:noFill/>
                </a:ln>
                <a:solidFill>
                  <a:srgbClr val="000000"/>
                </a:solidFill>
                <a:latin typeface="Arial"/>
              </a:endParaRPr>
            </a:p>
          </p:txBody>
        </p:sp>
      </p:grpSp>
      <p:sp>
        <p:nvSpPr>
          <p:cNvPr id="8" name="テキスト ボックス 8">
            <a:extLst>
              <a:ext uri="{93D17E2E-31EB-45B5-8532-98DA981A98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CF5E6D-B17B-4A88-A295-5DA2F2643B78}"/>
              </a:ext>
            </a:extLst>
          </p:cNvPr>
          <p:cNvSpPr txBox="1"/>
          <p:nvPr/>
        </p:nvSpPr>
        <p:spPr>
          <a:xfrm>
            <a:off x="838200" y="582769"/>
            <a:ext cx="8570167" cy="707886"/>
          </a:xfrm>
          <a:prstGeom prst="rect">
            <a:avLst/>
          </a:prstGeom>
        </p:spPr>
        <p:txBody>
          <a:bodyPr vert="horz" wrap="square" lIns="91440" tIns="45720" rIns="91440" bIns="45720" rtlCol="0" anchor="ctr">
            <a:spAutoFit/>
          </a:bodyPr>
          <a:lstStyle/>
          <a:p>
            <a:pPr algn="l">
              <a:spcAft>
                <a:spcPts val="0"/>
              </a:spcAft>
            </a:pPr>
            <a:r>
              <a:rPr lang="en-US" sz="4000" b="1" dirty="0">
                <a:latin typeface="+mj-lt"/>
              </a:rPr>
              <a:t>References</a:t>
            </a:r>
          </a:p>
        </p:txBody>
      </p:sp>
    </p:spTree>
    <p:extLst>
      <p:ext uri="{BB962C8B-B14F-4D97-AF65-F5344CB8AC3E}">
        <p14:creationId xmlns:p14="http://schemas.microsoft.com/office/powerpoint/2010/main" val="3889252586"/>
      </p:ext>
      <p:ext uri="{7485B224-042C-4C74-8AFB-353270EB17C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78321246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b"/>
          <a:lstStyle/>
          <a:p>
            <a:r>
              <a:rPr lang="ja-JP" altLang="en-US"/>
              <a:t>マスター タイトルの書式設定</a:t>
            </a:r>
          </a:p>
        </p:txBody>
      </p:sp>
      <p:sp>
        <p:nvSpPr>
          <p:cNvPr id="3" name="日付プレースホルダ 2"/>
          <p:cNvSpPr>
            <a:spLocks noGrp="1"/>
          </p:cNvSpPr>
          <p:nvPr>
            <p:ph type="dt" sz="half" idx="10"/>
          </p:nvPr>
        </p:nvSpPr>
        <p:spPr/>
        <p:txBody>
          <a:bodyPr/>
          <a:lstStyle>
            <a:lvl1pPr>
              <a:defRPr sz="1600"/>
            </a:lvl1pPr>
          </a:lstStyle>
          <a:p>
            <a:fld id="{2211B7E8-8E0B-4761-AEC5-F837BEDED3D0}" type="datetime1">
              <a:rPr kumimoji="1" lang="ja-JP" altLang="en-US" smtClean="0"/>
              <a:t>2025/10/31</a:t>
            </a:fld>
            <a:endParaRPr kumimoji="1" lang="ja-JP" altLang="en-US"/>
          </a:p>
        </p:txBody>
      </p:sp>
      <p:sp>
        <p:nvSpPr>
          <p:cNvPr id="4" name="フッター プレースホルダ 3"/>
          <p:cNvSpPr>
            <a:spLocks noGrp="1"/>
          </p:cNvSpPr>
          <p:nvPr>
            <p:ph type="ftr" sz="quarter" idx="11"/>
          </p:nvPr>
        </p:nvSpPr>
        <p:spPr/>
        <p:txBody>
          <a:bodyPr/>
          <a:lstStyle>
            <a:lvl1pPr>
              <a:defRPr sz="1600"/>
            </a:lvl1pPr>
          </a:lstStyle>
          <a:p>
            <a:endParaRPr kumimoji="1" lang="ja-JP" altLang="en-US"/>
          </a:p>
        </p:txBody>
      </p:sp>
      <p:sp>
        <p:nvSpPr>
          <p:cNvPr id="5" name="スライド番号プレースホルダ 4"/>
          <p:cNvSpPr>
            <a:spLocks noGrp="1"/>
          </p:cNvSpPr>
          <p:nvPr>
            <p:ph type="sldNum" sz="quarter" idx="12"/>
          </p:nvPr>
        </p:nvSpPr>
        <p:spPr/>
        <p:txBody>
          <a:bodyPr/>
          <a:lstStyle>
            <a:lvl1pPr>
              <a:defRPr sz="1600"/>
            </a:lvl1pPr>
          </a:lstStyle>
          <a:p>
            <a:fld id="{E04137EE-3015-4950-A5F8-6952C35479F5}" type="slidenum">
              <a:rPr kumimoji="1" lang="ja-JP" altLang="en-US" smtClean="0"/>
              <a:t>‹#›</a:t>
            </a:fld>
            <a:endParaRPr kumimoji="1" lang="ja-JP" altLang="en-US"/>
          </a:p>
        </p:txBody>
      </p:sp>
    </p:spTree>
    <p:extLst>
      <p:ext uri="{BB962C8B-B14F-4D97-AF65-F5344CB8AC3E}">
        <p14:creationId xmlns:p14="http://schemas.microsoft.com/office/powerpoint/2010/main" val="114712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DE7D2C-3F80-6AD3-9F20-0B1AC5894DEC}"/>
              </a:ext>
            </a:extLst>
          </p:cNvPr>
          <p:cNvSpPr>
            <a:spLocks noGrp="1"/>
          </p:cNvSpPr>
          <p:nvPr>
            <p:ph type="title"/>
          </p:nvPr>
        </p:nvSpPr>
        <p:spPr>
          <a:xfrm>
            <a:off x="838200" y="548680"/>
            <a:ext cx="8570168" cy="776065"/>
          </a:xfrm>
        </p:spPr>
        <p:txBody>
          <a:bodyPr>
            <a:noAutofit/>
          </a:bodyPr>
          <a:lstStyle>
            <a:lvl1pPr>
              <a:defRPr sz="4000" b="1" baseline="0"/>
            </a:lvl1pPr>
          </a:lstStyle>
          <a:p>
            <a:r>
              <a:rPr kumimoji="1" lang="ja-JP" altLang="en-US"/>
              <a:t>マスター タイトルの書式設定</a:t>
            </a:r>
            <a:endParaRPr kumimoji="1" lang="ja-JP" altLang="en-US" dirty="0"/>
          </a:p>
        </p:txBody>
      </p:sp>
      <p:sp>
        <p:nvSpPr>
          <p:cNvPr id="4" name="日付プレースホルダー 3">
            <a:extLst>
              <a:ext uri="{FF2B5EF4-FFF2-40B4-BE49-F238E27FC236}">
                <a16:creationId xmlns:a16="http://schemas.microsoft.com/office/drawing/2014/main" id="{299A7C10-2130-3870-F37C-3D250DA372BA}"/>
              </a:ext>
            </a:extLst>
          </p:cNvPr>
          <p:cNvSpPr>
            <a:spLocks noGrp="1"/>
          </p:cNvSpPr>
          <p:nvPr>
            <p:ph type="dt" sz="half" idx="10"/>
          </p:nvPr>
        </p:nvSpPr>
        <p:spPr/>
        <p:txBody>
          <a:bodyPr/>
          <a:lstStyle/>
          <a:p>
            <a:fld id="{64E23B2F-219F-4816-813F-52A50C22E957}" type="datetime1">
              <a:rPr kumimoji="1" lang="ja-JP" altLang="en-US" smtClean="0"/>
              <a:t>2025/10/31</a:t>
            </a:fld>
            <a:endParaRPr kumimoji="1" lang="ja-JP" altLang="en-US"/>
          </a:p>
        </p:txBody>
      </p:sp>
      <p:sp>
        <p:nvSpPr>
          <p:cNvPr id="5" name="フッター プレースホルダー 4">
            <a:extLst>
              <a:ext uri="{FF2B5EF4-FFF2-40B4-BE49-F238E27FC236}">
                <a16:creationId xmlns:a16="http://schemas.microsoft.com/office/drawing/2014/main" id="{5EFF4C3E-78DF-50C6-F621-79BE0A3A57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B37812-7C6E-2007-8910-C865928E1AEF}"/>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grpSp>
        <p:nvGrpSpPr>
          <p:cNvPr id="15" name="グループ化 14">
            <a:extLst>
              <a:ext uri="{FF2B5EF4-FFF2-40B4-BE49-F238E27FC236}">
                <a16:creationId xmlns:a16="http://schemas.microsoft.com/office/drawing/2014/main" id="{A4127911-A6B9-5740-A412-BC10941D132F}"/>
              </a:ext>
            </a:extLst>
          </p:cNvPr>
          <p:cNvGrpSpPr/>
          <p:nvPr/>
        </p:nvGrpSpPr>
        <p:grpSpPr>
          <a:xfrm rot="10800000">
            <a:off x="561720" y="548680"/>
            <a:ext cx="276480" cy="776065"/>
            <a:chOff x="558744" y="610604"/>
            <a:chExt cx="276480" cy="776065"/>
          </a:xfrm>
        </p:grpSpPr>
        <p:sp>
          <p:nvSpPr>
            <p:cNvPr id="16" name="正方形/長方形 16">
              <a:extLst>
                <a:ext uri="{FF2B5EF4-FFF2-40B4-BE49-F238E27FC236}">
                  <a16:creationId xmlns:a16="http://schemas.microsoft.com/office/drawing/2014/main" id="{0CF75570-8CE6-6E09-4538-5ABAD387196B}"/>
                </a:ext>
              </a:extLst>
            </p:cNvPr>
            <p:cNvSpPr/>
            <p:nvPr/>
          </p:nvSpPr>
          <p:spPr>
            <a:xfrm>
              <a:off x="642367" y="610604"/>
              <a:ext cx="192857" cy="776065"/>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17" name="正方形/長方形 16">
              <a:extLst>
                <a:ext uri="{FF2B5EF4-FFF2-40B4-BE49-F238E27FC236}">
                  <a16:creationId xmlns:a16="http://schemas.microsoft.com/office/drawing/2014/main" id="{1D732C0C-9C69-F84C-F564-14813CB7C82A}"/>
                </a:ext>
              </a:extLst>
            </p:cNvPr>
            <p:cNvSpPr/>
            <p:nvPr/>
          </p:nvSpPr>
          <p:spPr>
            <a:xfrm>
              <a:off x="558744" y="610604"/>
              <a:ext cx="192857" cy="776065"/>
            </a:xfrm>
            <a:prstGeom prst="rect">
              <a:avLst/>
            </a:prstGeom>
            <a:solidFill>
              <a:srgbClr val="6699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grpSp>
    </p:spTree>
    <p:extLst>
      <p:ext uri="{BB962C8B-B14F-4D97-AF65-F5344CB8AC3E}">
        <p14:creationId xmlns:p14="http://schemas.microsoft.com/office/powerpoint/2010/main" val="3995457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Conclusion">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299A7C10-2130-3870-F37C-3D250DA372BA}"/>
              </a:ext>
            </a:extLst>
          </p:cNvPr>
          <p:cNvSpPr>
            <a:spLocks noGrp="1"/>
          </p:cNvSpPr>
          <p:nvPr>
            <p:ph type="dt" sz="half" idx="10"/>
          </p:nvPr>
        </p:nvSpPr>
        <p:spPr/>
        <p:txBody>
          <a:bodyPr/>
          <a:lstStyle/>
          <a:p>
            <a:fld id="{F716B776-3EEE-4AEE-B6CF-06C4B41A626F}" type="datetime1">
              <a:rPr kumimoji="1" lang="ja-JP" altLang="en-US" smtClean="0"/>
              <a:t>2025/10/31</a:t>
            </a:fld>
            <a:endParaRPr kumimoji="1" lang="ja-JP" altLang="en-US"/>
          </a:p>
        </p:txBody>
      </p:sp>
      <p:sp>
        <p:nvSpPr>
          <p:cNvPr id="5" name="フッター プレースホルダー 4">
            <a:extLst>
              <a:ext uri="{FF2B5EF4-FFF2-40B4-BE49-F238E27FC236}">
                <a16:creationId xmlns:a16="http://schemas.microsoft.com/office/drawing/2014/main" id="{5EFF4C3E-78DF-50C6-F621-79BE0A3A57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B37812-7C6E-2007-8910-C865928E1AEF}"/>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
        <p:nvSpPr>
          <p:cNvPr id="15" name="テキスト プレースホルダー 14">
            <a:extLst>
              <a:ext uri="{FF2B5EF4-FFF2-40B4-BE49-F238E27FC236}">
                <a16:creationId xmlns:a16="http://schemas.microsoft.com/office/drawing/2014/main" id="{46BBA0C3-B446-94FC-A90F-133A68A9703A}"/>
              </a:ext>
            </a:extLst>
          </p:cNvPr>
          <p:cNvSpPr>
            <a:spLocks noGrp="1"/>
          </p:cNvSpPr>
          <p:nvPr>
            <p:ph type="body" sz="quarter" idx="13"/>
          </p:nvPr>
        </p:nvSpPr>
        <p:spPr>
          <a:xfrm>
            <a:off x="838200" y="5762038"/>
            <a:ext cx="10515599" cy="480131"/>
          </a:xfrm>
        </p:spPr>
        <p:txBody>
          <a:bodyPr anchor="ctr">
            <a:spAutoFit/>
          </a:bodyPr>
          <a:lstStyle>
            <a:lvl1pPr marL="0" indent="0" algn="ctr">
              <a:buNone/>
              <a:defRPr b="1"/>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a:t>マスター テキストの書式設定</a:t>
            </a:r>
          </a:p>
        </p:txBody>
      </p:sp>
      <p:sp>
        <p:nvSpPr>
          <p:cNvPr id="2" name="タイトル 1">
            <a:extLst>
              <a:ext uri="{FF2B5EF4-FFF2-40B4-BE49-F238E27FC236}">
                <a16:creationId xmlns:a16="http://schemas.microsoft.com/office/drawing/2014/main" id="{B68226DB-C4FA-FBBF-4CC7-F997A7A18B87}"/>
              </a:ext>
            </a:extLst>
          </p:cNvPr>
          <p:cNvSpPr>
            <a:spLocks noGrp="1"/>
          </p:cNvSpPr>
          <p:nvPr>
            <p:ph type="title"/>
          </p:nvPr>
        </p:nvSpPr>
        <p:spPr>
          <a:xfrm>
            <a:off x="838200" y="548680"/>
            <a:ext cx="8570168" cy="776065"/>
          </a:xfrm>
        </p:spPr>
        <p:txBody>
          <a:bodyPr>
            <a:noAutofit/>
          </a:bodyPr>
          <a:lstStyle>
            <a:lvl1pPr>
              <a:defRPr sz="4000" b="1" baseline="0"/>
            </a:lvl1pPr>
          </a:lstStyle>
          <a:p>
            <a:r>
              <a:rPr kumimoji="1" lang="ja-JP" altLang="en-US"/>
              <a:t>マスター タイトルの書式設定</a:t>
            </a:r>
            <a:endParaRPr kumimoji="1" lang="ja-JP" altLang="en-US" dirty="0"/>
          </a:p>
        </p:txBody>
      </p:sp>
      <p:grpSp>
        <p:nvGrpSpPr>
          <p:cNvPr id="9" name="グループ化 8">
            <a:extLst>
              <a:ext uri="{FF2B5EF4-FFF2-40B4-BE49-F238E27FC236}">
                <a16:creationId xmlns:a16="http://schemas.microsoft.com/office/drawing/2014/main" id="{85A14442-6CC6-5A3E-0209-8058753E9FBD}"/>
              </a:ext>
            </a:extLst>
          </p:cNvPr>
          <p:cNvGrpSpPr/>
          <p:nvPr/>
        </p:nvGrpSpPr>
        <p:grpSpPr>
          <a:xfrm rot="10800000">
            <a:off x="561720" y="548680"/>
            <a:ext cx="276480" cy="776065"/>
            <a:chOff x="558744" y="610604"/>
            <a:chExt cx="276480" cy="776065"/>
          </a:xfrm>
        </p:grpSpPr>
        <p:sp>
          <p:nvSpPr>
            <p:cNvPr id="11" name="正方形/長方形 16">
              <a:extLst>
                <a:ext uri="{FF2B5EF4-FFF2-40B4-BE49-F238E27FC236}">
                  <a16:creationId xmlns:a16="http://schemas.microsoft.com/office/drawing/2014/main" id="{B1C84413-2434-204E-E999-13E6B9C392AE}"/>
                </a:ext>
              </a:extLst>
            </p:cNvPr>
            <p:cNvSpPr/>
            <p:nvPr/>
          </p:nvSpPr>
          <p:spPr>
            <a:xfrm>
              <a:off x="642367" y="610604"/>
              <a:ext cx="192857" cy="776065"/>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12" name="正方形/長方形 11">
              <a:extLst>
                <a:ext uri="{FF2B5EF4-FFF2-40B4-BE49-F238E27FC236}">
                  <a16:creationId xmlns:a16="http://schemas.microsoft.com/office/drawing/2014/main" id="{4769357D-9758-A0FC-7026-F5285F5779CB}"/>
                </a:ext>
              </a:extLst>
            </p:cNvPr>
            <p:cNvSpPr/>
            <p:nvPr/>
          </p:nvSpPr>
          <p:spPr>
            <a:xfrm>
              <a:off x="558744" y="610604"/>
              <a:ext cx="192857" cy="776065"/>
            </a:xfrm>
            <a:prstGeom prst="rect">
              <a:avLst/>
            </a:prstGeom>
            <a:solidFill>
              <a:srgbClr val="6699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grpSp>
    </p:spTree>
    <p:extLst>
      <p:ext uri="{BB962C8B-B14F-4D97-AF65-F5344CB8AC3E}">
        <p14:creationId xmlns:p14="http://schemas.microsoft.com/office/powerpoint/2010/main" val="109327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Sub Title">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299A7C10-2130-3870-F37C-3D250DA372BA}"/>
              </a:ext>
            </a:extLst>
          </p:cNvPr>
          <p:cNvSpPr>
            <a:spLocks noGrp="1"/>
          </p:cNvSpPr>
          <p:nvPr>
            <p:ph type="dt" sz="half" idx="10"/>
          </p:nvPr>
        </p:nvSpPr>
        <p:spPr/>
        <p:txBody>
          <a:bodyPr/>
          <a:lstStyle/>
          <a:p>
            <a:fld id="{F0F9D86B-9A09-42AE-B175-DBAD00040069}" type="datetime1">
              <a:rPr kumimoji="1" lang="ja-JP" altLang="en-US" smtClean="0"/>
              <a:t>2025/10/31</a:t>
            </a:fld>
            <a:endParaRPr kumimoji="1" lang="ja-JP" altLang="en-US"/>
          </a:p>
        </p:txBody>
      </p:sp>
      <p:sp>
        <p:nvSpPr>
          <p:cNvPr id="5" name="フッター プレースホルダー 4">
            <a:extLst>
              <a:ext uri="{FF2B5EF4-FFF2-40B4-BE49-F238E27FC236}">
                <a16:creationId xmlns:a16="http://schemas.microsoft.com/office/drawing/2014/main" id="{5EFF4C3E-78DF-50C6-F621-79BE0A3A57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B37812-7C6E-2007-8910-C865928E1AEF}"/>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
        <p:nvSpPr>
          <p:cNvPr id="15" name="テキスト プレースホルダー 14">
            <a:extLst>
              <a:ext uri="{FF2B5EF4-FFF2-40B4-BE49-F238E27FC236}">
                <a16:creationId xmlns:a16="http://schemas.microsoft.com/office/drawing/2014/main" id="{46BBA0C3-B446-94FC-A90F-133A68A9703A}"/>
              </a:ext>
            </a:extLst>
          </p:cNvPr>
          <p:cNvSpPr>
            <a:spLocks noGrp="1"/>
          </p:cNvSpPr>
          <p:nvPr>
            <p:ph type="body" sz="quarter" idx="13"/>
          </p:nvPr>
        </p:nvSpPr>
        <p:spPr>
          <a:xfrm>
            <a:off x="1055440" y="1532751"/>
            <a:ext cx="10298359" cy="480131"/>
          </a:xfrm>
        </p:spPr>
        <p:txBody>
          <a:bodyPr anchor="ctr">
            <a:spAutoFit/>
          </a:bodyPr>
          <a:lstStyle>
            <a:lvl1pPr marL="0" indent="0" algn="l">
              <a:buNone/>
              <a:defRPr b="1"/>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a:t>マスター テキストの書式設定</a:t>
            </a:r>
          </a:p>
        </p:txBody>
      </p:sp>
      <p:sp>
        <p:nvSpPr>
          <p:cNvPr id="2" name="タイトル 1">
            <a:extLst>
              <a:ext uri="{FF2B5EF4-FFF2-40B4-BE49-F238E27FC236}">
                <a16:creationId xmlns:a16="http://schemas.microsoft.com/office/drawing/2014/main" id="{CD9EDDB8-698A-B8C0-35BB-A3AF5A10F7B5}"/>
              </a:ext>
            </a:extLst>
          </p:cNvPr>
          <p:cNvSpPr>
            <a:spLocks noGrp="1"/>
          </p:cNvSpPr>
          <p:nvPr>
            <p:ph type="title"/>
          </p:nvPr>
        </p:nvSpPr>
        <p:spPr>
          <a:xfrm>
            <a:off x="838200" y="548680"/>
            <a:ext cx="8570168" cy="776065"/>
          </a:xfrm>
        </p:spPr>
        <p:txBody>
          <a:bodyPr>
            <a:noAutofit/>
          </a:bodyPr>
          <a:lstStyle>
            <a:lvl1pPr>
              <a:defRPr sz="4000" b="1" baseline="0"/>
            </a:lvl1pPr>
          </a:lstStyle>
          <a:p>
            <a:r>
              <a:rPr kumimoji="1" lang="ja-JP" altLang="en-US"/>
              <a:t>マスター タイトルの書式設定</a:t>
            </a:r>
            <a:endParaRPr kumimoji="1" lang="ja-JP" altLang="en-US" dirty="0"/>
          </a:p>
        </p:txBody>
      </p:sp>
      <p:grpSp>
        <p:nvGrpSpPr>
          <p:cNvPr id="9" name="グループ化 8">
            <a:extLst>
              <a:ext uri="{FF2B5EF4-FFF2-40B4-BE49-F238E27FC236}">
                <a16:creationId xmlns:a16="http://schemas.microsoft.com/office/drawing/2014/main" id="{40296D98-85E7-5C19-8122-62BB9C8A5B36}"/>
              </a:ext>
            </a:extLst>
          </p:cNvPr>
          <p:cNvGrpSpPr/>
          <p:nvPr/>
        </p:nvGrpSpPr>
        <p:grpSpPr>
          <a:xfrm rot="10800000">
            <a:off x="561720" y="548680"/>
            <a:ext cx="276480" cy="776065"/>
            <a:chOff x="558744" y="610604"/>
            <a:chExt cx="276480" cy="776065"/>
          </a:xfrm>
        </p:grpSpPr>
        <p:sp>
          <p:nvSpPr>
            <p:cNvPr id="11" name="正方形/長方形 16">
              <a:extLst>
                <a:ext uri="{FF2B5EF4-FFF2-40B4-BE49-F238E27FC236}">
                  <a16:creationId xmlns:a16="http://schemas.microsoft.com/office/drawing/2014/main" id="{018883EC-FE78-84CB-A7ED-87CE83D5BD3C}"/>
                </a:ext>
              </a:extLst>
            </p:cNvPr>
            <p:cNvSpPr/>
            <p:nvPr/>
          </p:nvSpPr>
          <p:spPr>
            <a:xfrm>
              <a:off x="642367" y="610604"/>
              <a:ext cx="192857" cy="776065"/>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12" name="正方形/長方形 11">
              <a:extLst>
                <a:ext uri="{FF2B5EF4-FFF2-40B4-BE49-F238E27FC236}">
                  <a16:creationId xmlns:a16="http://schemas.microsoft.com/office/drawing/2014/main" id="{F1078D52-1E20-4199-0AAD-E1BAF81FD391}"/>
                </a:ext>
              </a:extLst>
            </p:cNvPr>
            <p:cNvSpPr/>
            <p:nvPr/>
          </p:nvSpPr>
          <p:spPr>
            <a:xfrm>
              <a:off x="558744" y="610604"/>
              <a:ext cx="192857" cy="776065"/>
            </a:xfrm>
            <a:prstGeom prst="rect">
              <a:avLst/>
            </a:prstGeom>
            <a:solidFill>
              <a:srgbClr val="6699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grpSp>
    </p:spTree>
    <p:extLst>
      <p:ext uri="{BB962C8B-B14F-4D97-AF65-F5344CB8AC3E}">
        <p14:creationId xmlns:p14="http://schemas.microsoft.com/office/powerpoint/2010/main" val="2167514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299A7C10-2130-3870-F37C-3D250DA372BA}"/>
              </a:ext>
            </a:extLst>
          </p:cNvPr>
          <p:cNvSpPr>
            <a:spLocks noGrp="1"/>
          </p:cNvSpPr>
          <p:nvPr>
            <p:ph type="dt" sz="half" idx="10"/>
          </p:nvPr>
        </p:nvSpPr>
        <p:spPr/>
        <p:txBody>
          <a:bodyPr/>
          <a:lstStyle/>
          <a:p>
            <a:fld id="{D44AB710-DEAF-402A-B70A-AC749EBC630A}" type="datetime1">
              <a:rPr kumimoji="1" lang="ja-JP" altLang="en-US" smtClean="0"/>
              <a:t>2025/10/31</a:t>
            </a:fld>
            <a:endParaRPr kumimoji="1" lang="ja-JP" altLang="en-US"/>
          </a:p>
        </p:txBody>
      </p:sp>
      <p:sp>
        <p:nvSpPr>
          <p:cNvPr id="5" name="フッター プレースホルダー 4">
            <a:extLst>
              <a:ext uri="{FF2B5EF4-FFF2-40B4-BE49-F238E27FC236}">
                <a16:creationId xmlns:a16="http://schemas.microsoft.com/office/drawing/2014/main" id="{5EFF4C3E-78DF-50C6-F621-79BE0A3A57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B37812-7C6E-2007-8910-C865928E1AEF}"/>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Tree>
    <p:extLst>
      <p:ext uri="{BB962C8B-B14F-4D97-AF65-F5344CB8AC3E}">
        <p14:creationId xmlns:p14="http://schemas.microsoft.com/office/powerpoint/2010/main" val="4229951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AD55DE9C-9CDC-C605-A71C-FE46E7725CD1}"/>
              </a:ext>
            </a:extLst>
          </p:cNvPr>
          <p:cNvSpPr>
            <a:spLocks noGrp="1"/>
          </p:cNvSpPr>
          <p:nvPr>
            <p:ph type="dt" sz="half" idx="10"/>
          </p:nvPr>
        </p:nvSpPr>
        <p:spPr/>
        <p:txBody>
          <a:bodyPr/>
          <a:lstStyle/>
          <a:p>
            <a:fld id="{F832EDB3-3A43-4952-885F-DC96AE548543}" type="datetime1">
              <a:rPr kumimoji="1" lang="ja-JP" altLang="en-US" smtClean="0"/>
              <a:t>2025/10/31</a:t>
            </a:fld>
            <a:endParaRPr kumimoji="1" lang="ja-JP" altLang="en-US"/>
          </a:p>
        </p:txBody>
      </p:sp>
      <p:sp>
        <p:nvSpPr>
          <p:cNvPr id="4" name="フッター プレースホルダー 3">
            <a:extLst>
              <a:ext uri="{FF2B5EF4-FFF2-40B4-BE49-F238E27FC236}">
                <a16:creationId xmlns:a16="http://schemas.microsoft.com/office/drawing/2014/main" id="{BE9FB9C0-AFF9-7C2A-14F7-32B9DAEA844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403A37D-271C-6ABF-2BA5-B62DBF9CC1C5}"/>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
        <p:nvSpPr>
          <p:cNvPr id="6" name="テキスト ボックス 5">
            <a:extLst>
              <a:ext uri="{FF2B5EF4-FFF2-40B4-BE49-F238E27FC236}">
                <a16:creationId xmlns:a16="http://schemas.microsoft.com/office/drawing/2014/main" id="{ED61C68E-9C59-3DF6-F19F-CB517EFCE4D8}"/>
              </a:ext>
            </a:extLst>
          </p:cNvPr>
          <p:cNvSpPr txBox="1"/>
          <p:nvPr/>
        </p:nvSpPr>
        <p:spPr>
          <a:xfrm>
            <a:off x="2693014" y="3104964"/>
            <a:ext cx="6805972" cy="648072"/>
          </a:xfrm>
          <a:prstGeom prst="rect">
            <a:avLst/>
          </a:prstGeom>
        </p:spPr>
        <p:txBody>
          <a:bodyPr vert="horz" wrap="none" lIns="91440" tIns="45720" rIns="91440" bIns="45720" rtlCol="0" anchor="ctr">
            <a:noAutofit/>
          </a:bodyPr>
          <a:lstStyle/>
          <a:p>
            <a:pPr algn="ctr" fontAlgn="auto">
              <a:spcAft>
                <a:spcPts val="0"/>
              </a:spcAft>
            </a:pPr>
            <a:r>
              <a:rPr kumimoji="1" lang="en-US" altLang="ja-JP" sz="4400" dirty="0">
                <a:latin typeface="+mn-lt"/>
              </a:rPr>
              <a:t>Thank you for your attention.</a:t>
            </a:r>
            <a:endParaRPr kumimoji="1" lang="ja-JP" altLang="en-US" sz="4400" dirty="0">
              <a:latin typeface="+mn-lt"/>
            </a:endParaRPr>
          </a:p>
        </p:txBody>
      </p:sp>
    </p:spTree>
    <p:extLst>
      <p:ext uri="{BB962C8B-B14F-4D97-AF65-F5344CB8AC3E}">
        <p14:creationId xmlns:p14="http://schemas.microsoft.com/office/powerpoint/2010/main" val="4279504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endix">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1D418ADD-E1EC-0A00-A376-DDD521917F9F}"/>
              </a:ext>
            </a:extLst>
          </p:cNvPr>
          <p:cNvSpPr>
            <a:spLocks noGrp="1"/>
          </p:cNvSpPr>
          <p:nvPr>
            <p:ph type="dt" sz="half" idx="10"/>
          </p:nvPr>
        </p:nvSpPr>
        <p:spPr/>
        <p:txBody>
          <a:bodyPr/>
          <a:lstStyle/>
          <a:p>
            <a:fld id="{210CF1C8-B5ED-494E-AFF9-0C69F7A840CA}" type="datetime1">
              <a:rPr kumimoji="1" lang="ja-JP" altLang="en-US" smtClean="0"/>
              <a:t>2025/10/31</a:t>
            </a:fld>
            <a:endParaRPr kumimoji="1" lang="ja-JP" altLang="en-US"/>
          </a:p>
        </p:txBody>
      </p:sp>
      <p:sp>
        <p:nvSpPr>
          <p:cNvPr id="4" name="フッター プレースホルダー 3">
            <a:extLst>
              <a:ext uri="{FF2B5EF4-FFF2-40B4-BE49-F238E27FC236}">
                <a16:creationId xmlns:a16="http://schemas.microsoft.com/office/drawing/2014/main" id="{EA4D0A23-C1D1-41F7-B3F6-3A213478873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C6CAB7D-6D11-4ED9-5EF6-03E3E2E38592}"/>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E3440CD8-D9BA-D9A3-DF2D-1E75C1952C3F}"/>
              </a:ext>
            </a:extLst>
          </p:cNvPr>
          <p:cNvSpPr txBox="1"/>
          <p:nvPr/>
        </p:nvSpPr>
        <p:spPr>
          <a:xfrm>
            <a:off x="342565" y="60954"/>
            <a:ext cx="1800200" cy="432048"/>
          </a:xfrm>
          <a:prstGeom prst="rect">
            <a:avLst/>
          </a:prstGeom>
          <a:ln>
            <a:solidFill>
              <a:schemeClr val="tx1"/>
            </a:solidFill>
          </a:ln>
        </p:spPr>
        <p:txBody>
          <a:bodyPr vert="horz" wrap="none" lIns="91440" tIns="45720" rIns="91440" bIns="45720" rtlCol="0" anchor="ctr">
            <a:noAutofit/>
          </a:bodyPr>
          <a:lstStyle/>
          <a:p>
            <a:pPr algn="ctr" fontAlgn="auto">
              <a:spcAft>
                <a:spcPts val="0"/>
              </a:spcAft>
            </a:pPr>
            <a:r>
              <a:rPr kumimoji="1" lang="en-US" altLang="ja-JP" sz="2800" dirty="0">
                <a:latin typeface="+mj-lt"/>
                <a:cs typeface="Times New Roman" panose="02020603050405020304" pitchFamily="18" charset="0"/>
              </a:rPr>
              <a:t>Appendix</a:t>
            </a:r>
            <a:endParaRPr kumimoji="1" lang="ja-JP" altLang="en-US" sz="2800" dirty="0">
              <a:latin typeface="+mj-lt"/>
              <a:cs typeface="Times New Roman" panose="02020603050405020304" pitchFamily="18" charset="0"/>
            </a:endParaRPr>
          </a:p>
        </p:txBody>
      </p:sp>
      <p:sp>
        <p:nvSpPr>
          <p:cNvPr id="2" name="タイトル 1">
            <a:extLst>
              <a:ext uri="{FF2B5EF4-FFF2-40B4-BE49-F238E27FC236}">
                <a16:creationId xmlns:a16="http://schemas.microsoft.com/office/drawing/2014/main" id="{7DB88A83-BCBD-ACA2-3D37-29E50A4ABD47}"/>
              </a:ext>
            </a:extLst>
          </p:cNvPr>
          <p:cNvSpPr>
            <a:spLocks noGrp="1"/>
          </p:cNvSpPr>
          <p:nvPr>
            <p:ph type="title"/>
          </p:nvPr>
        </p:nvSpPr>
        <p:spPr>
          <a:xfrm>
            <a:off x="838200" y="548680"/>
            <a:ext cx="8570168" cy="776065"/>
          </a:xfrm>
        </p:spPr>
        <p:txBody>
          <a:bodyPr>
            <a:noAutofit/>
          </a:bodyPr>
          <a:lstStyle>
            <a:lvl1pPr>
              <a:defRPr sz="4000" b="1" baseline="0"/>
            </a:lvl1pPr>
          </a:lstStyle>
          <a:p>
            <a:r>
              <a:rPr kumimoji="1" lang="ja-JP" altLang="en-US"/>
              <a:t>マスター タイトルの書式設定</a:t>
            </a:r>
            <a:endParaRPr kumimoji="1" lang="ja-JP" altLang="en-US" dirty="0"/>
          </a:p>
        </p:txBody>
      </p:sp>
      <p:grpSp>
        <p:nvGrpSpPr>
          <p:cNvPr id="6" name="グループ化 5">
            <a:extLst>
              <a:ext uri="{FF2B5EF4-FFF2-40B4-BE49-F238E27FC236}">
                <a16:creationId xmlns:a16="http://schemas.microsoft.com/office/drawing/2014/main" id="{F96291FF-C1C0-48EB-600C-78CD73A40EAE}"/>
              </a:ext>
            </a:extLst>
          </p:cNvPr>
          <p:cNvGrpSpPr/>
          <p:nvPr/>
        </p:nvGrpSpPr>
        <p:grpSpPr>
          <a:xfrm rot="10800000">
            <a:off x="561720" y="548680"/>
            <a:ext cx="276480" cy="776065"/>
            <a:chOff x="558744" y="610604"/>
            <a:chExt cx="276480" cy="776065"/>
          </a:xfrm>
        </p:grpSpPr>
        <p:sp>
          <p:nvSpPr>
            <p:cNvPr id="7" name="正方形/長方形 16">
              <a:extLst>
                <a:ext uri="{FF2B5EF4-FFF2-40B4-BE49-F238E27FC236}">
                  <a16:creationId xmlns:a16="http://schemas.microsoft.com/office/drawing/2014/main" id="{0375DDB4-9947-B730-F5CB-85EA3500741C}"/>
                </a:ext>
              </a:extLst>
            </p:cNvPr>
            <p:cNvSpPr/>
            <p:nvPr/>
          </p:nvSpPr>
          <p:spPr>
            <a:xfrm>
              <a:off x="642367" y="610604"/>
              <a:ext cx="192857" cy="776065"/>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8" name="正方形/長方形 7">
              <a:extLst>
                <a:ext uri="{FF2B5EF4-FFF2-40B4-BE49-F238E27FC236}">
                  <a16:creationId xmlns:a16="http://schemas.microsoft.com/office/drawing/2014/main" id="{D935EAFB-953A-918A-4A82-98BBADAEB69D}"/>
                </a:ext>
              </a:extLst>
            </p:cNvPr>
            <p:cNvSpPr/>
            <p:nvPr/>
          </p:nvSpPr>
          <p:spPr>
            <a:xfrm>
              <a:off x="558744" y="610604"/>
              <a:ext cx="192857" cy="776065"/>
            </a:xfrm>
            <a:prstGeom prst="rect">
              <a:avLst/>
            </a:prstGeom>
            <a:solidFill>
              <a:schemeClr val="accent3"/>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grpSp>
    </p:spTree>
    <p:extLst>
      <p:ext uri="{BB962C8B-B14F-4D97-AF65-F5344CB8AC3E}">
        <p14:creationId xmlns:p14="http://schemas.microsoft.com/office/powerpoint/2010/main" val="15910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1D418ADD-E1EC-0A00-A376-DDD521917F9F}"/>
              </a:ext>
            </a:extLst>
          </p:cNvPr>
          <p:cNvSpPr>
            <a:spLocks noGrp="1"/>
          </p:cNvSpPr>
          <p:nvPr>
            <p:ph type="dt" sz="half" idx="10"/>
          </p:nvPr>
        </p:nvSpPr>
        <p:spPr/>
        <p:txBody>
          <a:bodyPr/>
          <a:lstStyle/>
          <a:p>
            <a:fld id="{0048B7E4-E3AC-47F0-8FD1-CE01456CB399}" type="datetime1">
              <a:rPr kumimoji="1" lang="ja-JP" altLang="en-US" smtClean="0"/>
              <a:t>2025/10/31</a:t>
            </a:fld>
            <a:endParaRPr kumimoji="1" lang="ja-JP" altLang="en-US"/>
          </a:p>
        </p:txBody>
      </p:sp>
      <p:sp>
        <p:nvSpPr>
          <p:cNvPr id="4" name="フッター プレースホルダー 3">
            <a:extLst>
              <a:ext uri="{FF2B5EF4-FFF2-40B4-BE49-F238E27FC236}">
                <a16:creationId xmlns:a16="http://schemas.microsoft.com/office/drawing/2014/main" id="{EA4D0A23-C1D1-41F7-B3F6-3A213478873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C6CAB7D-6D11-4ED9-5EF6-03E3E2E38592}"/>
              </a:ext>
            </a:extLst>
          </p:cNvPr>
          <p:cNvSpPr>
            <a:spLocks noGrp="1"/>
          </p:cNvSpPr>
          <p:nvPr>
            <p:ph type="sldNum" sz="quarter" idx="12"/>
          </p:nvPr>
        </p:nvSpPr>
        <p:spPr/>
        <p:txBody>
          <a:bodyPr/>
          <a:lstStyle/>
          <a:p>
            <a:fld id="{E04137EE-3015-4950-A5F8-6952C35479F5}" type="slidenum">
              <a:rPr kumimoji="1" lang="ja-JP" altLang="en-US" smtClean="0"/>
              <a:t>‹#›</a:t>
            </a:fld>
            <a:endParaRPr kumimoji="1" lang="ja-JP" altLang="en-US"/>
          </a:p>
        </p:txBody>
      </p:sp>
      <p:grpSp>
        <p:nvGrpSpPr>
          <p:cNvPr id="6" name="グループ化 5">
            <a:extLst>
              <a:ext uri="{FF2B5EF4-FFF2-40B4-BE49-F238E27FC236}">
                <a16:creationId xmlns:a16="http://schemas.microsoft.com/office/drawing/2014/main" id="{F96291FF-C1C0-48EB-600C-78CD73A40EAE}"/>
              </a:ext>
            </a:extLst>
          </p:cNvPr>
          <p:cNvGrpSpPr/>
          <p:nvPr/>
        </p:nvGrpSpPr>
        <p:grpSpPr>
          <a:xfrm rot="10800000">
            <a:off x="561720" y="548680"/>
            <a:ext cx="276480" cy="776065"/>
            <a:chOff x="558744" y="610604"/>
            <a:chExt cx="276480" cy="776065"/>
          </a:xfrm>
        </p:grpSpPr>
        <p:sp>
          <p:nvSpPr>
            <p:cNvPr id="7" name="正方形/長方形 16">
              <a:extLst>
                <a:ext uri="{FF2B5EF4-FFF2-40B4-BE49-F238E27FC236}">
                  <a16:creationId xmlns:a16="http://schemas.microsoft.com/office/drawing/2014/main" id="{0375DDB4-9947-B730-F5CB-85EA3500741C}"/>
                </a:ext>
              </a:extLst>
            </p:cNvPr>
            <p:cNvSpPr/>
            <p:nvPr/>
          </p:nvSpPr>
          <p:spPr>
            <a:xfrm>
              <a:off x="642367" y="610604"/>
              <a:ext cx="192857" cy="776065"/>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8" name="正方形/長方形 7">
              <a:extLst>
                <a:ext uri="{FF2B5EF4-FFF2-40B4-BE49-F238E27FC236}">
                  <a16:creationId xmlns:a16="http://schemas.microsoft.com/office/drawing/2014/main" id="{D935EAFB-953A-918A-4A82-98BBADAEB69D}"/>
                </a:ext>
              </a:extLst>
            </p:cNvPr>
            <p:cNvSpPr/>
            <p:nvPr/>
          </p:nvSpPr>
          <p:spPr>
            <a:xfrm>
              <a:off x="558744" y="610604"/>
              <a:ext cx="192857" cy="776065"/>
            </a:xfrm>
            <a:prstGeom prst="rect">
              <a:avLst/>
            </a:prstGeom>
            <a:solidFill>
              <a:schemeClr val="bg1">
                <a:lumMod val="50000"/>
              </a:scheme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grpSp>
      <p:sp>
        <p:nvSpPr>
          <p:cNvPr id="9" name="テキスト ボックス 8"/>
          <p:cNvSpPr txBox="1"/>
          <p:nvPr/>
        </p:nvSpPr>
        <p:spPr>
          <a:xfrm>
            <a:off x="838200" y="582769"/>
            <a:ext cx="8570167" cy="707886"/>
          </a:xfrm>
          <a:prstGeom prst="rect">
            <a:avLst/>
          </a:prstGeom>
        </p:spPr>
        <p:txBody>
          <a:bodyPr vert="horz" wrap="square" lIns="91440" tIns="45720" rIns="91440" bIns="45720" rtlCol="0" anchor="ctr">
            <a:spAutoFit/>
          </a:bodyPr>
          <a:lstStyle/>
          <a:p>
            <a:pPr algn="l" fontAlgn="auto">
              <a:spcAft>
                <a:spcPts val="0"/>
              </a:spcAft>
            </a:pPr>
            <a:r>
              <a:rPr kumimoji="1" lang="en-US" altLang="ja-JP" sz="4000" b="1" dirty="0">
                <a:latin typeface="+mj-lt"/>
                <a:ea typeface="+mn-ea"/>
              </a:rPr>
              <a:t>References</a:t>
            </a:r>
            <a:endParaRPr kumimoji="1" lang="ja-JP" altLang="en-US" sz="4000" b="1" dirty="0">
              <a:latin typeface="+mj-lt"/>
              <a:ea typeface="+mn-ea"/>
            </a:endParaRPr>
          </a:p>
        </p:txBody>
      </p:sp>
    </p:spTree>
    <p:extLst>
      <p:ext uri="{BB962C8B-B14F-4D97-AF65-F5344CB8AC3E}">
        <p14:creationId xmlns:p14="http://schemas.microsoft.com/office/powerpoint/2010/main" val="411850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Main Title">
    <p:spTree>
      <p:nvGrpSpPr>
        <p:cNvPr id="1" name=""/>
        <p:cNvGrpSpPr/>
        <p:nvPr/>
      </p:nvGrpSpPr>
      <p:grpSpPr>
        <a:xfrm>
          <a:off x="0" y="0"/>
          <a:ext cx="0" cy="0"/>
          <a:chOff x="0" y="0"/>
          <a:chExt cx="0" cy="0"/>
        </a:xfrm>
      </p:grpSpPr>
      <p:sp>
        <p:nvSpPr>
          <p:cNvPr id="2" name="タイトル 1">
            <a:extLst>
              <a:ext uri="{E19175D6-5922-4593-9815-F19782C785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9ABB46-D64C-4A19-9032-62D2819B6E72}"/>
              </a:ext>
            </a:extLst>
          </p:cNvPr>
          <p:cNvSpPr>
            <a:spLocks noGrp="1"/>
          </p:cNvSpPr>
          <p:nvPr>
            <p:ph type="title" idx="10"/>
          </p:nvPr>
        </p:nvSpPr>
        <p:spPr>
          <a:xfrm>
            <a:off x="1812032" y="1878096"/>
            <a:ext cx="9144000" cy="1075443"/>
          </a:xfrm>
        </p:spPr>
        <p:txBody>
          <a:bodyPr rtlCol="0" anchor="t">
            <a:noAutofit/>
          </a:bodyPr>
          <a:lstStyle>
            <a:lvl1pPr lvl="0" algn="l">
              <a:defRPr lang="en-US" sz="4400" b="1" dirty="0">
                <a:latin typeface="+mj-lt"/>
              </a:defRPr>
            </a:lvl1pPr>
          </a:lstStyle>
          <a:p>
            <a:r>
              <a:rPr lang="ja-JP" altLang="en-US"/>
              <a:t>マスター タイトルの書式設定</a:t>
            </a:r>
            <a:endParaRPr lang="en-US" dirty="0"/>
          </a:p>
        </p:txBody>
      </p:sp>
      <p:sp>
        <p:nvSpPr>
          <p:cNvPr id="3" name="日付プレースホルダー 3">
            <a:extLst>
              <a:ext uri="{AE523CA6-0711-4759-9B73-D0730261FCE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9CC038C-5909-4D5C-A86A-E1FD0BF94B1E}"/>
              </a:ext>
            </a:extLst>
          </p:cNvPr>
          <p:cNvSpPr>
            <a:spLocks noGrp="1"/>
          </p:cNvSpPr>
          <p:nvPr>
            <p:ph type="dt" sz="half" idx="11"/>
          </p:nvPr>
        </p:nvSpPr>
        <p:spPr/>
        <p:txBody>
          <a:bodyPr rtlCol="0"/>
          <a:lstStyle/>
          <a:p>
            <a:fld id="{7923A09E-9370-423A-A76F-E855120AC7D8}" type="datetime1">
              <a:rPr kumimoji="1" lang="ja-JP" altLang="en-US" smtClean="0"/>
              <a:t>2025/10/31</a:t>
            </a:fld>
            <a:endParaRPr kumimoji="1" lang="ja-JP" altLang="en-US"/>
          </a:p>
        </p:txBody>
      </p:sp>
      <p:sp>
        <p:nvSpPr>
          <p:cNvPr id="4" name="フッター プレースホルダー 4">
            <a:extLst>
              <a:ext uri="{BE1023D1-5DE3-491D-B11F-D060023857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01EFAD-7A6A-48C2-802C-4A8E3C561FB6}"/>
              </a:ext>
            </a:extLst>
          </p:cNvPr>
          <p:cNvSpPr>
            <a:spLocks noGrp="1"/>
          </p:cNvSpPr>
          <p:nvPr>
            <p:ph type="ftr" sz="quarter" idx="12"/>
          </p:nvPr>
        </p:nvSpPr>
        <p:spPr/>
        <p:txBody>
          <a:bodyPr rtlCol="0"/>
          <a:lstStyle/>
          <a:p>
            <a:endParaRPr kumimoji="1" lang="ja-JP" altLang="en-US"/>
          </a:p>
        </p:txBody>
      </p:sp>
      <p:sp>
        <p:nvSpPr>
          <p:cNvPr id="5" name="スライド番号プレースホルダー 5">
            <a:extLst>
              <a:ext uri="{400CECA2-7BE0-49DD-BD93-F1A56D4AC5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CD71C1-5C83-49DD-A98E-F51EDE9097FA}"/>
              </a:ext>
            </a:extLst>
          </p:cNvPr>
          <p:cNvSpPr>
            <a:spLocks noGrp="1"/>
          </p:cNvSpPr>
          <p:nvPr>
            <p:ph type="sldNum" sz="quarter" idx="13"/>
          </p:nvPr>
        </p:nvSpPr>
        <p:spPr/>
        <p:txBody>
          <a:bodyPr rtlCol="0"/>
          <a:lstStyle/>
          <a:p>
            <a:fld id="{E04137EE-3015-4950-A5F8-6952C35479F5}" type="slidenum">
              <a:rPr kumimoji="1" lang="ja-JP" altLang="en-US" smtClean="0"/>
              <a:t>‹#›</a:t>
            </a:fld>
            <a:endParaRPr kumimoji="1" lang="ja-JP" altLang="en-US"/>
          </a:p>
        </p:txBody>
      </p:sp>
      <p:sp>
        <p:nvSpPr>
          <p:cNvPr id="10" name="テキスト プレースホルダー 19">
            <a:extLst>
              <a:ext uri="{57C99EE3-C4F4-46CD-B81D-EA6F4FDD440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D77ABD-D5EE-49C3-8AB8-40B7F7C804BB}"/>
              </a:ext>
            </a:extLst>
          </p:cNvPr>
          <p:cNvSpPr>
            <a:spLocks noGrp="1"/>
          </p:cNvSpPr>
          <p:nvPr>
            <p:ph type="body" idx="14"/>
          </p:nvPr>
        </p:nvSpPr>
        <p:spPr>
          <a:xfrm>
            <a:off x="5078197" y="4932325"/>
            <a:ext cx="6213864" cy="365126"/>
          </a:xfrm>
        </p:spPr>
        <p:txBody>
          <a:bodyPr rtlCol="0">
            <a:noAutofit/>
          </a:bodyPr>
          <a:lstStyle>
            <a:lvl1pPr marL="0" lvl="0" indent="0" algn="r">
              <a:buNone/>
              <a:defRPr lang="en-US" sz="2800" dirty="0">
                <a:latin typeface="+mn-lt"/>
              </a:defRPr>
            </a:lvl1pPr>
            <a:lvl2pPr marL="457200" lvl="1" indent="0">
              <a:buNone/>
            </a:lvl2pPr>
            <a:lvl3pPr marL="914400" lvl="2" indent="0">
              <a:buNone/>
            </a:lvl3pPr>
            <a:lvl4pPr marL="1371600" lvl="3" indent="0">
              <a:buNone/>
            </a:lvl4pPr>
            <a:lvl5pPr marL="1828800" lvl="4" indent="0">
              <a:buNone/>
            </a:lvl5pPr>
          </a:lstStyle>
          <a:p>
            <a:pPr lvl="0"/>
            <a:r>
              <a:rPr lang="ja-JP" altLang="en-US"/>
              <a:t>マスター テキストの書式設定</a:t>
            </a:r>
          </a:p>
        </p:txBody>
      </p:sp>
    </p:spTree>
    <p:extLst>
      <p:ext uri="{BB962C8B-B14F-4D97-AF65-F5344CB8AC3E}">
        <p14:creationId xmlns:p14="http://schemas.microsoft.com/office/powerpoint/2010/main" val="1603827485"/>
      </p:ext>
      <p:ext uri="{493A60E0-4BFA-4A3B-BB1B-A712C3554A0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7832124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4.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3.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ED1B6F8-6176-9D8D-D7C9-FC9BA9539D54}"/>
              </a:ext>
            </a:extLst>
          </p:cNvPr>
          <p:cNvSpPr>
            <a:spLocks noGrp="1"/>
          </p:cNvSpPr>
          <p:nvPr>
            <p:ph type="title"/>
          </p:nvPr>
        </p:nvSpPr>
        <p:spPr>
          <a:xfrm>
            <a:off x="838200" y="677041"/>
            <a:ext cx="10515600" cy="701731"/>
          </a:xfrm>
          <a:prstGeom prst="rect">
            <a:avLst/>
          </a:prstGeom>
        </p:spPr>
        <p:txBody>
          <a:bodyPr vert="horz" lIns="91440" tIns="45720" rIns="91440" bIns="45720" rtlCol="0" anchor="ctr">
            <a:no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A71FE5CB-0FA1-FBDA-4BAE-BBE83494415A}"/>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9D070B0B-02E8-75FE-5638-41E5646F13DC}"/>
              </a:ext>
            </a:extLst>
          </p:cNvPr>
          <p:cNvSpPr>
            <a:spLocks noGrp="1"/>
          </p:cNvSpPr>
          <p:nvPr>
            <p:ph type="dt" sz="half" idx="2"/>
          </p:nvPr>
        </p:nvSpPr>
        <p:spPr>
          <a:xfrm>
            <a:off x="1415480" y="6356350"/>
            <a:ext cx="2165920" cy="365125"/>
          </a:xfrm>
          <a:prstGeom prst="rect">
            <a:avLst/>
          </a:prstGeom>
        </p:spPr>
        <p:txBody>
          <a:bodyPr vert="horz" lIns="91440" tIns="45720" rIns="91440" bIns="45720" rtlCol="0" anchor="ctr"/>
          <a:lstStyle>
            <a:lvl1pPr algn="l">
              <a:defRPr sz="1200">
                <a:solidFill>
                  <a:schemeClr val="tx1">
                    <a:tint val="82000"/>
                  </a:schemeClr>
                </a:solidFill>
                <a:latin typeface="+mj-ea"/>
                <a:ea typeface="+mj-ea"/>
              </a:defRPr>
            </a:lvl1pPr>
          </a:lstStyle>
          <a:p>
            <a:fld id="{C8CDD4B5-5894-4334-B11A-48AF48001491}" type="datetime1">
              <a:rPr kumimoji="1" lang="ja-JP" altLang="en-US" smtClean="0"/>
              <a:t>2025/10/31</a:t>
            </a:fld>
            <a:endParaRPr kumimoji="1" lang="ja-JP" altLang="en-US"/>
          </a:p>
        </p:txBody>
      </p:sp>
      <p:sp>
        <p:nvSpPr>
          <p:cNvPr id="5" name="フッター プレースホルダー 4">
            <a:extLst>
              <a:ext uri="{FF2B5EF4-FFF2-40B4-BE49-F238E27FC236}">
                <a16:creationId xmlns:a16="http://schemas.microsoft.com/office/drawing/2014/main" id="{E8D12E3B-6914-7EA4-2A66-BBBEEA7B90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mj-ea"/>
                <a:ea typeface="+mj-ea"/>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00A4B74-2643-F93D-9140-BB9B88E04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mj-ea"/>
                <a:ea typeface="+mj-ea"/>
              </a:defRPr>
            </a:lvl1pPr>
          </a:lstStyle>
          <a:p>
            <a:fld id="{E04137EE-3015-4950-A5F8-6952C35479F5}" type="slidenum">
              <a:rPr kumimoji="1" lang="ja-JP" altLang="en-US" smtClean="0"/>
              <a:t>‹#›</a:t>
            </a:fld>
            <a:endParaRPr kumimoji="1" lang="ja-JP" altLang="en-US"/>
          </a:p>
        </p:txBody>
      </p:sp>
      <p:pic>
        <p:nvPicPr>
          <p:cNvPr id="17" name="図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20336" y="158686"/>
            <a:ext cx="2028639" cy="462002"/>
          </a:xfrm>
          <a:prstGeom prst="rect">
            <a:avLst/>
          </a:prstGeom>
        </p:spPr>
      </p:pic>
      <p:pic>
        <p:nvPicPr>
          <p:cNvPr id="18" name="図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263694" y="158687"/>
            <a:ext cx="794644" cy="462002"/>
          </a:xfrm>
          <a:prstGeom prst="rect">
            <a:avLst/>
          </a:prstGeom>
        </p:spPr>
      </p:pic>
      <p:grpSp>
        <p:nvGrpSpPr>
          <p:cNvPr id="19" name="グループ化 18">
            <a:extLst>
              <a:ext uri="{FF2B5EF4-FFF2-40B4-BE49-F238E27FC236}">
                <a16:creationId xmlns:a16="http://schemas.microsoft.com/office/drawing/2014/main" id="{C6F78DDC-0F6F-2757-C5F5-F2C2EA42EEE5}"/>
              </a:ext>
            </a:extLst>
          </p:cNvPr>
          <p:cNvGrpSpPr/>
          <p:nvPr/>
        </p:nvGrpSpPr>
        <p:grpSpPr>
          <a:xfrm>
            <a:off x="179512" y="5972764"/>
            <a:ext cx="748716" cy="748716"/>
            <a:chOff x="285752" y="4365625"/>
            <a:chExt cx="3170766" cy="2349501"/>
          </a:xfrm>
        </p:grpSpPr>
        <p:sp>
          <p:nvSpPr>
            <p:cNvPr id="20" name="AutoShape 7">
              <a:extLst>
                <a:ext uri="{FF2B5EF4-FFF2-40B4-BE49-F238E27FC236}">
                  <a16:creationId xmlns:a16="http://schemas.microsoft.com/office/drawing/2014/main" id="{A707CD90-4BA0-7836-7CD9-FE800308D19C}"/>
                </a:ext>
              </a:extLst>
            </p:cNvPr>
            <p:cNvSpPr>
              <a:spLocks noChangeArrowheads="1"/>
            </p:cNvSpPr>
            <p:nvPr/>
          </p:nvSpPr>
          <p:spPr bwMode="auto">
            <a:xfrm>
              <a:off x="285752" y="5221289"/>
              <a:ext cx="882649" cy="661987"/>
            </a:xfrm>
            <a:prstGeom prst="roundRect">
              <a:avLst>
                <a:gd name="adj" fmla="val 10958"/>
              </a:avLst>
            </a:prstGeom>
            <a:solidFill>
              <a:srgbClr val="6699FF"/>
            </a:solidFill>
            <a:ln w="19050">
              <a:solidFill>
                <a:srgbClr val="6699FF"/>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sp>
          <p:nvSpPr>
            <p:cNvPr id="21" name="AutoShape 8">
              <a:extLst>
                <a:ext uri="{FF2B5EF4-FFF2-40B4-BE49-F238E27FC236}">
                  <a16:creationId xmlns:a16="http://schemas.microsoft.com/office/drawing/2014/main" id="{C2CCC00D-7D3C-62A7-748D-E114E6022841}"/>
                </a:ext>
              </a:extLst>
            </p:cNvPr>
            <p:cNvSpPr>
              <a:spLocks noChangeArrowheads="1"/>
            </p:cNvSpPr>
            <p:nvPr/>
          </p:nvSpPr>
          <p:spPr bwMode="auto">
            <a:xfrm>
              <a:off x="1430867" y="5222875"/>
              <a:ext cx="882651" cy="661988"/>
            </a:xfrm>
            <a:prstGeom prst="roundRect">
              <a:avLst>
                <a:gd name="adj" fmla="val 10958"/>
              </a:avLst>
            </a:prstGeom>
            <a:solidFill>
              <a:srgbClr val="3366FF"/>
            </a:solidFill>
            <a:ln w="19050">
              <a:solidFill>
                <a:srgbClr val="3366FF"/>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sp>
          <p:nvSpPr>
            <p:cNvPr id="22" name="AutoShape 10">
              <a:extLst>
                <a:ext uri="{FF2B5EF4-FFF2-40B4-BE49-F238E27FC236}">
                  <a16:creationId xmlns:a16="http://schemas.microsoft.com/office/drawing/2014/main" id="{C348B60A-7A82-A465-BF0B-64E64200D141}"/>
                </a:ext>
              </a:extLst>
            </p:cNvPr>
            <p:cNvSpPr>
              <a:spLocks noChangeArrowheads="1"/>
            </p:cNvSpPr>
            <p:nvPr/>
          </p:nvSpPr>
          <p:spPr bwMode="auto">
            <a:xfrm>
              <a:off x="285752" y="6053139"/>
              <a:ext cx="882649" cy="661987"/>
            </a:xfrm>
            <a:prstGeom prst="roundRect">
              <a:avLst>
                <a:gd name="adj" fmla="val 10958"/>
              </a:avLst>
            </a:prstGeom>
            <a:solidFill>
              <a:srgbClr val="FF9900"/>
            </a:solidFill>
            <a:ln w="19050">
              <a:solidFill>
                <a:srgbClr val="FF9900"/>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sp>
          <p:nvSpPr>
            <p:cNvPr id="23" name="AutoShape 11">
              <a:extLst>
                <a:ext uri="{FF2B5EF4-FFF2-40B4-BE49-F238E27FC236}">
                  <a16:creationId xmlns:a16="http://schemas.microsoft.com/office/drawing/2014/main" id="{A617FCCE-9DFE-D507-4961-155C8EF156DE}"/>
                </a:ext>
              </a:extLst>
            </p:cNvPr>
            <p:cNvSpPr>
              <a:spLocks noChangeArrowheads="1"/>
            </p:cNvSpPr>
            <p:nvPr/>
          </p:nvSpPr>
          <p:spPr bwMode="auto">
            <a:xfrm>
              <a:off x="1430867" y="6053139"/>
              <a:ext cx="882651" cy="661987"/>
            </a:xfrm>
            <a:prstGeom prst="roundRect">
              <a:avLst>
                <a:gd name="adj" fmla="val 10958"/>
              </a:avLst>
            </a:prstGeom>
            <a:solidFill>
              <a:srgbClr val="FFFFFF"/>
            </a:solidFill>
            <a:ln w="19050">
              <a:solidFill>
                <a:srgbClr val="6699FF"/>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sp>
          <p:nvSpPr>
            <p:cNvPr id="24" name="AutoShape 16">
              <a:extLst>
                <a:ext uri="{FF2B5EF4-FFF2-40B4-BE49-F238E27FC236}">
                  <a16:creationId xmlns:a16="http://schemas.microsoft.com/office/drawing/2014/main" id="{ABACD077-EBD3-532B-ACF6-94AB30F34189}"/>
                </a:ext>
              </a:extLst>
            </p:cNvPr>
            <p:cNvSpPr>
              <a:spLocks noChangeArrowheads="1"/>
            </p:cNvSpPr>
            <p:nvPr/>
          </p:nvSpPr>
          <p:spPr bwMode="auto">
            <a:xfrm>
              <a:off x="2573867" y="6053139"/>
              <a:ext cx="882651" cy="661987"/>
            </a:xfrm>
            <a:prstGeom prst="roundRect">
              <a:avLst>
                <a:gd name="adj" fmla="val 10958"/>
              </a:avLst>
            </a:prstGeom>
            <a:solidFill>
              <a:srgbClr val="6699FF"/>
            </a:solidFill>
            <a:ln w="19050">
              <a:solidFill>
                <a:srgbClr val="3366FF"/>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sp>
          <p:nvSpPr>
            <p:cNvPr id="25" name="AutoShape 17">
              <a:extLst>
                <a:ext uri="{FF2B5EF4-FFF2-40B4-BE49-F238E27FC236}">
                  <a16:creationId xmlns:a16="http://schemas.microsoft.com/office/drawing/2014/main" id="{DBE8B6AF-6257-BB1A-0CA7-C46C1F354270}"/>
                </a:ext>
              </a:extLst>
            </p:cNvPr>
            <p:cNvSpPr>
              <a:spLocks noChangeArrowheads="1"/>
            </p:cNvSpPr>
            <p:nvPr/>
          </p:nvSpPr>
          <p:spPr bwMode="auto">
            <a:xfrm>
              <a:off x="285752" y="4365625"/>
              <a:ext cx="882649" cy="661988"/>
            </a:xfrm>
            <a:prstGeom prst="roundRect">
              <a:avLst>
                <a:gd name="adj" fmla="val 10958"/>
              </a:avLst>
            </a:prstGeom>
            <a:solidFill>
              <a:srgbClr val="FFFFFF"/>
            </a:solidFill>
            <a:ln w="19050">
              <a:solidFill>
                <a:srgbClr val="FF9900"/>
              </a:solidFill>
              <a:round/>
              <a:headEnd/>
              <a:tailEnd/>
            </a:ln>
            <a:effectLst/>
          </p:spPr>
          <p:txBody>
            <a:bodyPr wrap="none"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ja-JP" altLang="en-US" sz="1350" b="0" i="0" u="none" strike="noStrike" kern="0" cap="none" spc="0" normalizeH="0" baseline="0" noProof="0">
                <a:ln>
                  <a:noFill/>
                </a:ln>
                <a:solidFill>
                  <a:srgbClr val="000000"/>
                </a:solidFill>
                <a:effectLst/>
                <a:uLnTx/>
                <a:uFillTx/>
                <a:latin typeface="Arial"/>
                <a:ea typeface="ＭＳ Ｐゴシック"/>
              </a:endParaRPr>
            </a:p>
          </p:txBody>
        </p:sp>
      </p:grpSp>
    </p:spTree>
    <p:extLst>
      <p:ext uri="{BB962C8B-B14F-4D97-AF65-F5344CB8AC3E}">
        <p14:creationId xmlns:p14="http://schemas.microsoft.com/office/powerpoint/2010/main" val="154384727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hf hdr="0" ftr="0" dt="0"/>
  <p:txStyles>
    <p:titleStyle>
      <a:lvl1pPr algn="l" defTabSz="914400" rtl="0" eaLnBrk="1" latinLnBrk="0" hangingPunct="1">
        <a:lnSpc>
          <a:spcPct val="90000"/>
        </a:lnSpc>
        <a:spcBef>
          <a:spcPct val="0"/>
        </a:spcBef>
        <a:buNone/>
        <a:defRPr kumimoji="1" sz="4400" kern="1200" baseline="0">
          <a:solidFill>
            <a:schemeClr val="tx1"/>
          </a:solidFill>
          <a:latin typeface="+mj-lt"/>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n"/>
        <a:defRPr kumimoji="1"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Ø"/>
        <a:defRPr kumimoji="1"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087A4C3C-3160-4678-B140-3F2F90732C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03E1B74-6AA5-496A-8356-122CBADA3955}"/>
              </a:ext>
            </a:extLst>
          </p:cNvPr>
          <p:cNvSpPr>
            <a:spLocks noGrp="1"/>
          </p:cNvSpPr>
          <p:nvPr>
            <p:ph type="title"/>
          </p:nvPr>
        </p:nvSpPr>
        <p:spPr>
          <a:xfrm>
            <a:off x="838200" y="677041"/>
            <a:ext cx="10515600" cy="701731"/>
          </a:xfrm>
          <a:prstGeom prst="rect">
            <a:avLst/>
          </a:prstGeom>
        </p:spPr>
        <p:txBody>
          <a:bodyPr vert="horz" lIns="91440" tIns="45720" rIns="91440" bIns="45720" rtlCol="0" anchor="ctr">
            <a:noAutofit/>
          </a:bodyPr>
          <a:lstStyle/>
          <a:p>
            <a:r>
              <a:rPr lang="en-US" dirty="0"/>
              <a:t>マスター タイトルの書式設定</a:t>
            </a:r>
          </a:p>
        </p:txBody>
      </p:sp>
      <p:sp>
        <p:nvSpPr>
          <p:cNvPr id="3" name="テキスト プレースホルダー 2">
            <a:extLst>
              <a:ext uri="{0674D4EF-8ABD-4FED-A8D0-00ECF6374F3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28025D-3258-49EB-BE4E-28CFC910519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マスター テキストの書式設定</a:t>
            </a:r>
          </a:p>
          <a:p>
            <a:pPr lvl="1"/>
            <a:r>
              <a:rPr lang="en-US" dirty="0"/>
              <a:t>第 2 レベル</a:t>
            </a:r>
          </a:p>
          <a:p>
            <a:pPr lvl="2"/>
            <a:r>
              <a:rPr lang="en-US" dirty="0"/>
              <a:t>第 3 レベル</a:t>
            </a:r>
          </a:p>
          <a:p>
            <a:pPr lvl="3"/>
            <a:r>
              <a:rPr lang="en-US" dirty="0"/>
              <a:t>第 4 レベル</a:t>
            </a:r>
          </a:p>
          <a:p>
            <a:pPr lvl="4"/>
            <a:r>
              <a:rPr lang="en-US" dirty="0"/>
              <a:t>第 5 レベル</a:t>
            </a:r>
          </a:p>
        </p:txBody>
      </p:sp>
      <p:sp>
        <p:nvSpPr>
          <p:cNvPr id="4" name="日付プレースホルダー 3">
            <a:extLst>
              <a:ext uri="{29B2F019-6ADA-46A7-AC81-1A578CA612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741C80-2C16-4EB4-BD2F-D6F82F7E45E4}"/>
              </a:ext>
            </a:extLst>
          </p:cNvPr>
          <p:cNvSpPr>
            <a:spLocks noGrp="1"/>
          </p:cNvSpPr>
          <p:nvPr>
            <p:ph type="dt" sz="half" idx="2"/>
          </p:nvPr>
        </p:nvSpPr>
        <p:spPr>
          <a:xfrm>
            <a:off x="1415479" y="6356350"/>
            <a:ext cx="2165919" cy="365125"/>
          </a:xfrm>
          <a:prstGeom prst="rect">
            <a:avLst/>
          </a:prstGeom>
        </p:spPr>
        <p:txBody>
          <a:bodyPr vert="horz" lIns="91440" tIns="45720" rIns="91440" bIns="45720" rtlCol="0" anchor="ctr"/>
          <a:lstStyle>
            <a:lvl1pPr lvl="0" algn="l">
              <a:defRPr lang="en-US" sz="1200" dirty="0">
                <a:solidFill>
                  <a:schemeClr val="tx1">
                    <a:tint val="82000"/>
                  </a:schemeClr>
                </a:solidFill>
                <a:latin typeface="+mj-lt"/>
              </a:defRPr>
            </a:lvl1pPr>
          </a:lstStyle>
          <a:p>
            <a:fld id="{73734FF0-6163-410B-8ADA-B0785E13DA07}" type="datetime1">
              <a:rPr kumimoji="1" lang="ja-JP" altLang="en-US" smtClean="0"/>
              <a:t>2025/10/31</a:t>
            </a:fld>
            <a:endParaRPr kumimoji="1" lang="ja-JP" altLang="en-US"/>
          </a:p>
        </p:txBody>
      </p:sp>
      <p:sp>
        <p:nvSpPr>
          <p:cNvPr id="5" name="フッター プレースホルダー 4">
            <a:extLst>
              <a:ext uri="{93AD5A23-1C3C-4F67-BE65-451A760D8F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3D37277-A7E9-4A32-B873-563AD4CCA4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lvl="0" algn="ctr">
              <a:defRPr lang="en-US" sz="1200" dirty="0">
                <a:solidFill>
                  <a:schemeClr val="tx1">
                    <a:tint val="82000"/>
                  </a:schemeClr>
                </a:solidFill>
                <a:latin typeface="+mj-lt"/>
              </a:defRPr>
            </a:lvl1pPr>
          </a:lstStyle>
          <a:p>
            <a:endParaRPr kumimoji="1" lang="ja-JP" altLang="en-US"/>
          </a:p>
        </p:txBody>
      </p:sp>
      <p:sp>
        <p:nvSpPr>
          <p:cNvPr id="6" name="スライド番号プレースホルダー 5">
            <a:extLst>
              <a:ext uri="{82AA5BC6-881E-478D-9525-60AB4013C8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2C0297-500B-4F3A-A71B-98B7E71EA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lvl="0" algn="r">
              <a:defRPr lang="en-US" sz="1200" dirty="0">
                <a:solidFill>
                  <a:schemeClr val="tx1">
                    <a:tint val="82000"/>
                  </a:schemeClr>
                </a:solidFill>
                <a:latin typeface="+mj-lt"/>
              </a:defRPr>
            </a:lvl1pPr>
          </a:lstStyle>
          <a:p>
            <a:fld id="{E04137EE-3015-4950-A5F8-6952C35479F5}" type="slidenum">
              <a:rPr kumimoji="1" lang="ja-JP" altLang="en-US" smtClean="0"/>
              <a:t>‹#›</a:t>
            </a:fld>
            <a:endParaRPr kumimoji="1" lang="ja-JP" altLang="en-US"/>
          </a:p>
        </p:txBody>
      </p:sp>
      <p:pic>
        <p:nvPicPr>
          <p:cNvPr id="7" name="図 16">
            <a:extLst>
              <a:ext uri="{04797C02-8578-4F0B-BF43-3735629A5C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695FA2-1B7F-4B4E-ACDB-ADFB04D0592D}"/>
              </a:ext>
            </a:extLst>
          </p:cNvPr>
          <p:cNvPicPr>
            <a:picLocks noChangeAspect="1"/>
          </p:cNvPicPr>
          <p:nvPr/>
        </p:nvPicPr>
        <p:blipFill>
          <a:blip r:embed="rId11"/>
          <a:stretch>
            <a:fillRect/>
          </a:stretch>
        </p:blipFill>
        <p:spPr>
          <a:xfrm>
            <a:off x="9120336" y="158685"/>
            <a:ext cx="2028639" cy="462002"/>
          </a:xfrm>
          <a:prstGeom prst="rect">
            <a:avLst/>
          </a:prstGeom>
          <a:noFill/>
        </p:spPr>
      </p:pic>
      <p:pic>
        <p:nvPicPr>
          <p:cNvPr id="8" name="図 17">
            <a:extLst>
              <a:ext uri="{BCAACE4B-C1FD-4546-973D-9FB5754EF54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9ACC773-F8D5-429B-B603-5E89DA99BD43}"/>
              </a:ext>
            </a:extLst>
          </p:cNvPr>
          <p:cNvPicPr>
            <a:picLocks noChangeAspect="1"/>
          </p:cNvPicPr>
          <p:nvPr/>
        </p:nvPicPr>
        <p:blipFill>
          <a:blip r:embed="rId12"/>
          <a:stretch>
            <a:fillRect/>
          </a:stretch>
        </p:blipFill>
        <p:spPr>
          <a:xfrm>
            <a:off x="11263693" y="158687"/>
            <a:ext cx="794643" cy="462002"/>
          </a:xfrm>
          <a:prstGeom prst="rect">
            <a:avLst/>
          </a:prstGeom>
          <a:noFill/>
        </p:spPr>
      </p:pic>
      <p:grpSp>
        <p:nvGrpSpPr>
          <p:cNvPr id="9" name="グループ化 18">
            <a:extLst>
              <a:ext uri="{97E4A5A0-50E5-4451-AF2C-04CB260DFA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6E57D1-92F1-44DA-9753-516E3ED6F2F7}"/>
              </a:ext>
            </a:extLst>
          </p:cNvPr>
          <p:cNvGrpSpPr/>
          <p:nvPr/>
        </p:nvGrpSpPr>
        <p:grpSpPr>
          <a:xfrm>
            <a:off x="179512" y="5972764"/>
            <a:ext cx="748716" cy="748716"/>
            <a:chOff x="285752" y="4365624"/>
            <a:chExt cx="3170765" cy="2349501"/>
          </a:xfrm>
        </p:grpSpPr>
        <p:sp>
          <p:nvSpPr>
            <p:cNvPr id="10" name="AutoShape 7">
              <a:extLst>
                <a:ext uri="{E44A45DC-ACBD-4ED7-B713-6D3CA75AF2D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2B022F-FF4E-4F23-9407-5F0C230FD3B1}"/>
                </a:ext>
              </a:extLst>
            </p:cNvPr>
            <p:cNvSpPr>
              <a:spLocks noChangeArrowheads="1"/>
            </p:cNvSpPr>
            <p:nvPr/>
          </p:nvSpPr>
          <p:spPr>
            <a:xfrm>
              <a:off x="285752" y="5221289"/>
              <a:ext cx="882649" cy="661987"/>
            </a:xfrm>
            <a:prstGeom prst="roundRect">
              <a:avLst>
                <a:gd name="adj" fmla="val 10958"/>
              </a:avLst>
            </a:prstGeom>
            <a:solidFill>
              <a:srgbClr val="6699FF"/>
            </a:solidFill>
            <a:ln w="19050">
              <a:solidFill>
                <a:srgbClr val="6699FF"/>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sp>
          <p:nvSpPr>
            <p:cNvPr id="11" name="AutoShape 8">
              <a:extLst>
                <a:ext uri="{FCD3E3FB-BA32-43FF-AAF1-BD0998F422F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7EE8BF-5206-4E61-8A3D-306D3A22FEDE}"/>
                </a:ext>
              </a:extLst>
            </p:cNvPr>
            <p:cNvSpPr>
              <a:spLocks noChangeArrowheads="1"/>
            </p:cNvSpPr>
            <p:nvPr/>
          </p:nvSpPr>
          <p:spPr>
            <a:xfrm>
              <a:off x="1430867" y="5222874"/>
              <a:ext cx="882651" cy="661988"/>
            </a:xfrm>
            <a:prstGeom prst="roundRect">
              <a:avLst>
                <a:gd name="adj" fmla="val 10958"/>
              </a:avLst>
            </a:prstGeom>
            <a:solidFill>
              <a:srgbClr val="3366FF"/>
            </a:solidFill>
            <a:ln w="19050">
              <a:solidFill>
                <a:srgbClr val="3366FF"/>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sp>
          <p:nvSpPr>
            <p:cNvPr id="12" name="AutoShape 10">
              <a:extLst>
                <a:ext uri="{437180E7-ED19-435F-931A-29A8A62228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5F85613-DFCD-423F-B16A-1AC901E704A9}"/>
                </a:ext>
              </a:extLst>
            </p:cNvPr>
            <p:cNvSpPr>
              <a:spLocks noChangeArrowheads="1"/>
            </p:cNvSpPr>
            <p:nvPr/>
          </p:nvSpPr>
          <p:spPr>
            <a:xfrm>
              <a:off x="285752" y="6053139"/>
              <a:ext cx="882649" cy="661987"/>
            </a:xfrm>
            <a:prstGeom prst="roundRect">
              <a:avLst>
                <a:gd name="adj" fmla="val 10958"/>
              </a:avLst>
            </a:prstGeom>
            <a:solidFill>
              <a:srgbClr val="FF9900"/>
            </a:solidFill>
            <a:ln w="19050">
              <a:solidFill>
                <a:srgbClr val="FF9900"/>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sp>
          <p:nvSpPr>
            <p:cNvPr id="13" name="AutoShape 11">
              <a:extLst>
                <a:ext uri="{C1EA6137-1BBB-4CA3-9E45-8D5D24A7DD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7B9BC8-16FE-4A55-A049-EE688A4DC6CF}"/>
                </a:ext>
              </a:extLst>
            </p:cNvPr>
            <p:cNvSpPr>
              <a:spLocks noChangeArrowheads="1"/>
            </p:cNvSpPr>
            <p:nvPr/>
          </p:nvSpPr>
          <p:spPr>
            <a:xfrm>
              <a:off x="1430867" y="6053139"/>
              <a:ext cx="882651" cy="661987"/>
            </a:xfrm>
            <a:prstGeom prst="roundRect">
              <a:avLst>
                <a:gd name="adj" fmla="val 10958"/>
              </a:avLst>
            </a:prstGeom>
            <a:solidFill>
              <a:srgbClr val="FFFFFF"/>
            </a:solidFill>
            <a:ln w="19050">
              <a:solidFill>
                <a:srgbClr val="6699FF"/>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sp>
          <p:nvSpPr>
            <p:cNvPr id="14" name="AutoShape 16">
              <a:extLst>
                <a:ext uri="{29413D0F-DB3B-475A-BE84-3272A55DB30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960763E-8F5A-4C09-8F8B-CE77966D2C31}"/>
                </a:ext>
              </a:extLst>
            </p:cNvPr>
            <p:cNvSpPr>
              <a:spLocks noChangeArrowheads="1"/>
            </p:cNvSpPr>
            <p:nvPr/>
          </p:nvSpPr>
          <p:spPr>
            <a:xfrm>
              <a:off x="2573867" y="6053139"/>
              <a:ext cx="882651" cy="661987"/>
            </a:xfrm>
            <a:prstGeom prst="roundRect">
              <a:avLst>
                <a:gd name="adj" fmla="val 10958"/>
              </a:avLst>
            </a:prstGeom>
            <a:solidFill>
              <a:srgbClr val="6699FF"/>
            </a:solidFill>
            <a:ln w="19050">
              <a:solidFill>
                <a:srgbClr val="3366FF"/>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sp>
          <p:nvSpPr>
            <p:cNvPr id="15" name="AutoShape 17">
              <a:extLst>
                <a:ext uri="{AA39ECBE-362B-47A6-A3C0-A83873C3DF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0E35A85-9AE9-4F38-AC88-3DD24A6C2906}"/>
                </a:ext>
              </a:extLst>
            </p:cNvPr>
            <p:cNvSpPr>
              <a:spLocks noChangeArrowheads="1"/>
            </p:cNvSpPr>
            <p:nvPr/>
          </p:nvSpPr>
          <p:spPr>
            <a:xfrm>
              <a:off x="285752" y="4365624"/>
              <a:ext cx="882649" cy="661988"/>
            </a:xfrm>
            <a:prstGeom prst="roundRect">
              <a:avLst>
                <a:gd name="adj" fmla="val 10958"/>
              </a:avLst>
            </a:prstGeom>
            <a:solidFill>
              <a:srgbClr val="FFFFFF"/>
            </a:solidFill>
            <a:ln w="19050">
              <a:solidFill>
                <a:srgbClr val="FF9900"/>
              </a:solidFill>
              <a:round/>
            </a:ln>
          </p:spPr>
          <p:txBody>
            <a:bodyPr wrap="none" rtlCol="0" anchor="ctr"/>
            <a:lstStyle/>
            <a:p>
              <a:pPr marL="0" marR="0" lvl="0" indent="0">
                <a:lnSpc>
                  <a:spcPct val="100000"/>
                </a:lnSpc>
                <a:spcBef>
                  <a:spcPts val="0"/>
                </a:spcBef>
                <a:spcAft>
                  <a:spcPts val="0"/>
                </a:spcAft>
                <a:buNone/>
              </a:pPr>
              <a:endParaRPr lang="ja-JP" sz="1350" b="0" i="0" u="none" strike="noStrike" cap="none" spc="0" baseline="0" dirty="0">
                <a:ln>
                  <a:noFill/>
                </a:ln>
                <a:solidFill>
                  <a:srgbClr val="000000"/>
                </a:solidFill>
                <a:latin typeface="Arial"/>
              </a:endParaRPr>
            </a:p>
          </p:txBody>
        </p:sp>
      </p:grpSp>
    </p:spTree>
    <p:extLst>
      <p:ext uri="{BB962C8B-B14F-4D97-AF65-F5344CB8AC3E}">
        <p14:creationId xmlns:p14="http://schemas.microsoft.com/office/powerpoint/2010/main" val="52151581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Lst>
  <p:hf hdr="0" ftr="0" dt="0"/>
  <p:txStyles>
    <p:titleStyle>
      <a:lvl1pPr lvl="0" algn="l" rtl="0" eaLnBrk="1" hangingPunct="1">
        <a:lnSpc>
          <a:spcPct val="90000"/>
        </a:lnSpc>
        <a:spcBef>
          <a:spcPct val="0"/>
        </a:spcBef>
        <a:buNone/>
        <a:defRPr kumimoji="1" lang="en-US" sz="4400" baseline="0" dirty="0">
          <a:solidFill>
            <a:schemeClr val="tx1"/>
          </a:solidFill>
          <a:latin typeface="+mj-lt"/>
        </a:defRPr>
      </a:lvl1pPr>
    </p:titleStyle>
    <p:bodyStyle>
      <a:lvl1pPr marL="228600" lvl="0" indent="-228600" algn="l" rtl="0" eaLnBrk="1" hangingPunct="1">
        <a:lnSpc>
          <a:spcPct val="90000"/>
        </a:lnSpc>
        <a:spcBef>
          <a:spcPts val="1000"/>
        </a:spcBef>
        <a:buFont typeface="Wingdings"/>
        <a:buChar char=""/>
        <a:defRPr kumimoji="1" lang="en-US" sz="2800" baseline="0" dirty="0">
          <a:solidFill>
            <a:schemeClr val="tx1"/>
          </a:solidFill>
          <a:latin typeface="+mn-lt"/>
        </a:defRPr>
      </a:lvl1pPr>
      <a:lvl2pPr marL="685800" lvl="1" indent="-228600" algn="l" rtl="0" eaLnBrk="1" hangingPunct="1">
        <a:lnSpc>
          <a:spcPct val="90000"/>
        </a:lnSpc>
        <a:spcBef>
          <a:spcPts val="500"/>
        </a:spcBef>
        <a:buFont typeface="Wingdings"/>
        <a:buChar char=""/>
        <a:defRPr kumimoji="1" lang="en-US" sz="2400" baseline="0" dirty="0">
          <a:solidFill>
            <a:schemeClr val="tx1"/>
          </a:solidFill>
          <a:latin typeface="+mn-lt"/>
        </a:defRPr>
      </a:lvl2pPr>
      <a:lvl3pPr marL="1143000" lvl="2" indent="-228600" algn="l" rtl="0" eaLnBrk="1" hangingPunct="1">
        <a:lnSpc>
          <a:spcPct val="90000"/>
        </a:lnSpc>
        <a:spcBef>
          <a:spcPts val="500"/>
        </a:spcBef>
        <a:buFont typeface="Arial"/>
        <a:buChar char="•"/>
        <a:defRPr kumimoji="1" lang="en-US" sz="2000" baseline="0" dirty="0">
          <a:solidFill>
            <a:schemeClr val="tx1"/>
          </a:solidFill>
          <a:latin typeface="+mn-lt"/>
        </a:defRPr>
      </a:lvl3pPr>
      <a:lvl4pPr marL="1600200" lvl="3" indent="-228600" algn="l" rtl="0" eaLnBrk="1" hangingPunct="1">
        <a:lnSpc>
          <a:spcPct val="90000"/>
        </a:lnSpc>
        <a:spcBef>
          <a:spcPts val="500"/>
        </a:spcBef>
        <a:buFont typeface="Arial"/>
        <a:buChar char="•"/>
        <a:defRPr kumimoji="1" lang="en-US" sz="1800" baseline="0" dirty="0">
          <a:solidFill>
            <a:schemeClr val="tx1"/>
          </a:solidFill>
          <a:latin typeface="+mn-lt"/>
        </a:defRPr>
      </a:lvl4pPr>
      <a:lvl5pPr marL="2057400" lvl="4" indent="-228600" algn="l" rtl="0" eaLnBrk="1" hangingPunct="1">
        <a:lnSpc>
          <a:spcPct val="90000"/>
        </a:lnSpc>
        <a:spcBef>
          <a:spcPts val="500"/>
        </a:spcBef>
        <a:buFont typeface="Arial"/>
        <a:buChar char="•"/>
        <a:defRPr kumimoji="1" lang="en-US" sz="1800" baseline="0" dirty="0">
          <a:solidFill>
            <a:schemeClr val="tx1"/>
          </a:solidFill>
          <a:latin typeface="+mn-lt"/>
        </a:defRPr>
      </a:lvl5pPr>
      <a:lvl6pPr marL="2514600" lvl="5" indent="-228600" algn="l" rtl="0" eaLnBrk="1" hangingPunct="1">
        <a:lnSpc>
          <a:spcPct val="90000"/>
        </a:lnSpc>
        <a:spcBef>
          <a:spcPts val="500"/>
        </a:spcBef>
        <a:buFont typeface="Arial"/>
        <a:buChar char="•"/>
        <a:defRPr kumimoji="1" lang="en-US" sz="1800" dirty="0">
          <a:solidFill>
            <a:schemeClr val="tx1"/>
          </a:solidFill>
          <a:latin typeface="+mn-lt"/>
        </a:defRPr>
      </a:lvl6pPr>
      <a:lvl7pPr marL="2971800" lvl="6" indent="-228600" algn="l" rtl="0" eaLnBrk="1" hangingPunct="1">
        <a:lnSpc>
          <a:spcPct val="90000"/>
        </a:lnSpc>
        <a:spcBef>
          <a:spcPts val="500"/>
        </a:spcBef>
        <a:buFont typeface="Arial"/>
        <a:buChar char="•"/>
        <a:defRPr kumimoji="1" lang="en-US" sz="1800" dirty="0">
          <a:solidFill>
            <a:schemeClr val="tx1"/>
          </a:solidFill>
          <a:latin typeface="+mn-lt"/>
        </a:defRPr>
      </a:lvl7pPr>
      <a:lvl8pPr marL="3429000" lvl="7" indent="-228600" algn="l" rtl="0" eaLnBrk="1" hangingPunct="1">
        <a:lnSpc>
          <a:spcPct val="90000"/>
        </a:lnSpc>
        <a:spcBef>
          <a:spcPts val="500"/>
        </a:spcBef>
        <a:buFont typeface="Arial"/>
        <a:buChar char="•"/>
        <a:defRPr kumimoji="1" lang="en-US" sz="1800" dirty="0">
          <a:solidFill>
            <a:schemeClr val="tx1"/>
          </a:solidFill>
          <a:latin typeface="+mn-lt"/>
        </a:defRPr>
      </a:lvl8pPr>
      <a:lvl9pPr marL="3886200" lvl="8" indent="-228600" algn="l" rtl="0" eaLnBrk="1" hangingPunct="1">
        <a:lnSpc>
          <a:spcPct val="90000"/>
        </a:lnSpc>
        <a:spcBef>
          <a:spcPts val="500"/>
        </a:spcBef>
        <a:buFont typeface="Arial"/>
        <a:buChar char="•"/>
        <a:defRPr kumimoji="1" lang="en-US" sz="1800" dirty="0">
          <a:solidFill>
            <a:schemeClr val="tx1"/>
          </a:solidFill>
          <a:latin typeface="+mn-lt"/>
        </a:defRPr>
      </a:lvl9pPr>
    </p:bodyStyle>
    <p:otherStyle>
      <a:lvl1pPr marL="0" lvl="0" algn="l" rtl="0" eaLnBrk="1" hangingPunct="1">
        <a:defRPr kumimoji="1" lang="en-US" sz="1800" dirty="0">
          <a:solidFill>
            <a:schemeClr val="tx1"/>
          </a:solidFill>
          <a:latin typeface="+mn-lt"/>
        </a:defRPr>
      </a:lvl1pPr>
      <a:lvl2pPr marL="457200" lvl="1" algn="l" rtl="0" eaLnBrk="1" hangingPunct="1">
        <a:defRPr kumimoji="1" lang="en-US" sz="1800" dirty="0">
          <a:solidFill>
            <a:schemeClr val="tx1"/>
          </a:solidFill>
          <a:latin typeface="+mn-lt"/>
        </a:defRPr>
      </a:lvl2pPr>
      <a:lvl3pPr marL="914400" lvl="2" algn="l" rtl="0" eaLnBrk="1" hangingPunct="1">
        <a:defRPr kumimoji="1" lang="en-US" sz="1800" dirty="0">
          <a:solidFill>
            <a:schemeClr val="tx1"/>
          </a:solidFill>
          <a:latin typeface="+mn-lt"/>
        </a:defRPr>
      </a:lvl3pPr>
      <a:lvl4pPr marL="1371600" lvl="3" algn="l" rtl="0" eaLnBrk="1" hangingPunct="1">
        <a:defRPr kumimoji="1" lang="en-US" sz="1800" dirty="0">
          <a:solidFill>
            <a:schemeClr val="tx1"/>
          </a:solidFill>
          <a:latin typeface="+mn-lt"/>
        </a:defRPr>
      </a:lvl4pPr>
      <a:lvl5pPr marL="1828800" lvl="4" algn="l" rtl="0" eaLnBrk="1" hangingPunct="1">
        <a:defRPr kumimoji="1" lang="en-US" sz="1800" dirty="0">
          <a:solidFill>
            <a:schemeClr val="tx1"/>
          </a:solidFill>
          <a:latin typeface="+mn-lt"/>
        </a:defRPr>
      </a:lvl5pPr>
      <a:lvl6pPr marL="2286000" lvl="5" algn="l" rtl="0" eaLnBrk="1" hangingPunct="1">
        <a:defRPr kumimoji="1" lang="en-US" sz="1800" dirty="0">
          <a:solidFill>
            <a:schemeClr val="tx1"/>
          </a:solidFill>
          <a:latin typeface="+mn-lt"/>
        </a:defRPr>
      </a:lvl6pPr>
      <a:lvl7pPr marL="2743200" lvl="6" algn="l" rtl="0" eaLnBrk="1" hangingPunct="1">
        <a:defRPr kumimoji="1" lang="en-US" sz="1800" dirty="0">
          <a:solidFill>
            <a:schemeClr val="tx1"/>
          </a:solidFill>
          <a:latin typeface="+mn-lt"/>
        </a:defRPr>
      </a:lvl7pPr>
      <a:lvl8pPr marL="3200400" lvl="7" algn="l" rtl="0" eaLnBrk="1" hangingPunct="1">
        <a:defRPr kumimoji="1" lang="en-US" sz="1800" dirty="0">
          <a:solidFill>
            <a:schemeClr val="tx1"/>
          </a:solidFill>
          <a:latin typeface="+mn-lt"/>
        </a:defRPr>
      </a:lvl8pPr>
      <a:lvl9pPr marL="3657600" lvl="8" algn="l" rtl="0" eaLnBrk="1" hangingPunct="1">
        <a:defRPr kumimoji="1"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2.png"/><Relationship Id="rId5" Type="http://schemas.openxmlformats.org/officeDocument/2006/relationships/image" Target="../media/image18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https://www.the-sunlight-group.com/de/global/industries/industrial-mobility/"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file:///C:\Users\hiros\AppData\Local\Temp\MicrosoftEdgeDownloads\5dcbeeb0-e68c-44d5-9ced-1704e26d8b86\s00170-017-0895-8.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29.gif"/><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kei18.github.io/note/posts/mapf-tutoria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EA3B689-9737-099F-9EEF-6B04E665C604}"/>
              </a:ext>
            </a:extLst>
          </p:cNvPr>
          <p:cNvSpPr>
            <a:spLocks noGrp="1"/>
          </p:cNvSpPr>
          <p:nvPr>
            <p:ph type="ctrTitle"/>
          </p:nvPr>
        </p:nvSpPr>
        <p:spPr>
          <a:xfrm>
            <a:off x="1711824" y="1301899"/>
            <a:ext cx="9580238" cy="1979920"/>
          </a:xfrm>
        </p:spPr>
        <p:txBody>
          <a:bodyPr/>
          <a:lstStyle/>
          <a:p>
            <a:r>
              <a:rPr lang="ja-JP" altLang="en-US" sz="4000" b="0" dirty="0"/>
              <a:t>複数</a:t>
            </a:r>
            <a:r>
              <a:rPr lang="en-US" altLang="ja-JP" sz="4000" b="0" dirty="0"/>
              <a:t>AMR</a:t>
            </a:r>
            <a:r>
              <a:rPr lang="ja-JP" altLang="en-US" sz="4000" b="0" dirty="0"/>
              <a:t>に向けた</a:t>
            </a:r>
            <a:br>
              <a:rPr lang="en-US" altLang="ja-JP" sz="4000" b="0" dirty="0"/>
            </a:br>
            <a:r>
              <a:rPr lang="ja-JP" altLang="en-US" sz="4000" b="0" dirty="0"/>
              <a:t>施設レイアウト最適化のための</a:t>
            </a:r>
            <a:br>
              <a:rPr lang="en-US" altLang="ja-JP" sz="4000" b="0" dirty="0"/>
            </a:br>
            <a:r>
              <a:rPr lang="ja-JP" altLang="en-US" sz="4000" b="0" dirty="0"/>
              <a:t>高速なマップ評価手法の提案</a:t>
            </a:r>
            <a:endParaRPr lang="ja-JP" altLang="en-US" sz="4000" dirty="0"/>
          </a:p>
        </p:txBody>
      </p:sp>
      <p:sp>
        <p:nvSpPr>
          <p:cNvPr id="3" name="スライド番号プレースホルダー 2">
            <a:extLst>
              <a:ext uri="{FF2B5EF4-FFF2-40B4-BE49-F238E27FC236}">
                <a16:creationId xmlns:a16="http://schemas.microsoft.com/office/drawing/2014/main" id="{17307E02-18BB-CB27-52B5-4A79A5943381}"/>
              </a:ext>
            </a:extLst>
          </p:cNvPr>
          <p:cNvSpPr>
            <a:spLocks noGrp="1"/>
          </p:cNvSpPr>
          <p:nvPr>
            <p:ph type="sldNum" sz="quarter" idx="12"/>
          </p:nvPr>
        </p:nvSpPr>
        <p:spPr/>
        <p:txBody>
          <a:bodyPr/>
          <a:lstStyle/>
          <a:p>
            <a:fld id="{E04137EE-3015-4950-A5F8-6952C35479F5}" type="slidenum">
              <a:rPr kumimoji="1" lang="ja-JP" altLang="en-US" smtClean="0"/>
              <a:t>1</a:t>
            </a:fld>
            <a:endParaRPr kumimoji="1" lang="ja-JP" altLang="en-US"/>
          </a:p>
        </p:txBody>
      </p:sp>
      <p:sp>
        <p:nvSpPr>
          <p:cNvPr id="5" name="テキスト プレースホルダー 4">
            <a:extLst>
              <a:ext uri="{FF2B5EF4-FFF2-40B4-BE49-F238E27FC236}">
                <a16:creationId xmlns:a16="http://schemas.microsoft.com/office/drawing/2014/main" id="{99015DED-A7D8-FEAA-145C-EF7EDABAE7AA}"/>
              </a:ext>
            </a:extLst>
          </p:cNvPr>
          <p:cNvSpPr>
            <a:spLocks noGrp="1"/>
          </p:cNvSpPr>
          <p:nvPr>
            <p:ph type="body" sz="quarter" idx="13"/>
          </p:nvPr>
        </p:nvSpPr>
        <p:spPr/>
        <p:txBody>
          <a:bodyPr/>
          <a:lstStyle/>
          <a:p>
            <a:r>
              <a:rPr lang="ja-JP" altLang="en-US" dirty="0"/>
              <a:t>望月洋彰</a:t>
            </a:r>
          </a:p>
        </p:txBody>
      </p:sp>
    </p:spTree>
    <p:extLst>
      <p:ext uri="{BB962C8B-B14F-4D97-AF65-F5344CB8AC3E}">
        <p14:creationId xmlns:p14="http://schemas.microsoft.com/office/powerpoint/2010/main" val="184067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D6C96-6EFA-3A9C-47E9-4165444301C1}"/>
            </a:ext>
          </a:extLst>
        </p:cNvPr>
        <p:cNvGrpSpPr/>
        <p:nvPr/>
      </p:nvGrpSpPr>
      <p:grpSpPr>
        <a:xfrm>
          <a:off x="0" y="0"/>
          <a:ext cx="0" cy="0"/>
          <a:chOff x="0" y="0"/>
          <a:chExt cx="0" cy="0"/>
        </a:xfrm>
      </p:grpSpPr>
      <p:sp>
        <p:nvSpPr>
          <p:cNvPr id="10" name="正方形/長方形 9">
            <a:extLst>
              <a:ext uri="{FF2B5EF4-FFF2-40B4-BE49-F238E27FC236}">
                <a16:creationId xmlns:a16="http://schemas.microsoft.com/office/drawing/2014/main" id="{BDAB64C9-AAD0-397C-683F-DF06D7D1F351}"/>
              </a:ext>
            </a:extLst>
          </p:cNvPr>
          <p:cNvSpPr/>
          <p:nvPr/>
        </p:nvSpPr>
        <p:spPr>
          <a:xfrm>
            <a:off x="838200" y="1660975"/>
            <a:ext cx="4298565" cy="4713288"/>
          </a:xfrm>
          <a:prstGeom prst="rect">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A4E7616-5216-B213-0C2A-E21FB9DD265A}"/>
              </a:ext>
            </a:extLst>
          </p:cNvPr>
          <p:cNvSpPr/>
          <p:nvPr/>
        </p:nvSpPr>
        <p:spPr>
          <a:xfrm>
            <a:off x="838200" y="1374146"/>
            <a:ext cx="2510790" cy="553268"/>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25A0921-8000-4111-BC9C-5378400690F8}"/>
              </a:ext>
            </a:extLst>
          </p:cNvPr>
          <p:cNvSpPr/>
          <p:nvPr/>
        </p:nvSpPr>
        <p:spPr>
          <a:xfrm>
            <a:off x="5743415" y="1643062"/>
            <a:ext cx="6098065" cy="4713288"/>
          </a:xfrm>
          <a:prstGeom prst="rect">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ECCB202-1799-16BE-A2D0-F1EE48371A55}"/>
              </a:ext>
            </a:extLst>
          </p:cNvPr>
          <p:cNvSpPr>
            <a:spLocks noGrp="1"/>
          </p:cNvSpPr>
          <p:nvPr>
            <p:ph type="title" idx="10"/>
          </p:nvPr>
        </p:nvSpPr>
        <p:spPr/>
        <p:txBody>
          <a:bodyPr/>
          <a:lstStyle/>
          <a:p>
            <a:r>
              <a:rPr lang="ja-JP" altLang="en-US" dirty="0"/>
              <a:t>マップ条件</a:t>
            </a:r>
          </a:p>
        </p:txBody>
      </p:sp>
      <p:sp>
        <p:nvSpPr>
          <p:cNvPr id="3" name="スライド番号プレースホルダー 2">
            <a:extLst>
              <a:ext uri="{FF2B5EF4-FFF2-40B4-BE49-F238E27FC236}">
                <a16:creationId xmlns:a16="http://schemas.microsoft.com/office/drawing/2014/main" id="{45F6BC7F-7B2C-8736-D6F8-BB9DCFD1D775}"/>
              </a:ext>
            </a:extLst>
          </p:cNvPr>
          <p:cNvSpPr>
            <a:spLocks noGrp="1"/>
          </p:cNvSpPr>
          <p:nvPr>
            <p:ph type="sldNum" sz="quarter" idx="13"/>
          </p:nvPr>
        </p:nvSpPr>
        <p:spPr/>
        <p:txBody>
          <a:bodyPr/>
          <a:lstStyle/>
          <a:p>
            <a:fld id="{E04137EE-3015-4950-A5F8-6952C35479F5}" type="slidenum">
              <a:rPr kumimoji="1" lang="ja-JP" altLang="en-US" smtClean="0"/>
              <a:t>10</a:t>
            </a:fld>
            <a:endParaRPr kumimoji="1" lang="ja-JP" altLang="en-US"/>
          </a:p>
        </p:txBody>
      </p:sp>
      <p:pic>
        <p:nvPicPr>
          <p:cNvPr id="35" name="図 34">
            <a:extLst>
              <a:ext uri="{FF2B5EF4-FFF2-40B4-BE49-F238E27FC236}">
                <a16:creationId xmlns:a16="http://schemas.microsoft.com/office/drawing/2014/main" id="{E74AB9F8-7978-058E-1469-582E9B2E03C5}"/>
              </a:ext>
            </a:extLst>
          </p:cNvPr>
          <p:cNvPicPr>
            <a:picLocks noChangeAspect="1"/>
          </p:cNvPicPr>
          <p:nvPr/>
        </p:nvPicPr>
        <p:blipFill>
          <a:blip r:embed="rId3"/>
          <a:srcRect r="2456" b="12996"/>
          <a:stretch>
            <a:fillRect/>
          </a:stretch>
        </p:blipFill>
        <p:spPr>
          <a:xfrm>
            <a:off x="6166401" y="3341821"/>
            <a:ext cx="5187399" cy="2742684"/>
          </a:xfrm>
          <a:prstGeom prst="rect">
            <a:avLst/>
          </a:prstGeom>
        </p:spPr>
      </p:pic>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3259609-0697-7128-F7D2-59EFC641050B}"/>
                  </a:ext>
                </a:extLst>
              </p:cNvPr>
              <p:cNvSpPr txBox="1"/>
              <p:nvPr/>
            </p:nvSpPr>
            <p:spPr>
              <a:xfrm>
                <a:off x="6459695" y="1803082"/>
                <a:ext cx="4579620" cy="77886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𝑗</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eqArr>
                            <m:eqArrPr>
                              <m:ctrlPr>
                                <a:rPr lang="en-US" altLang="ja-JP" sz="2000" b="0" i="1" smtClean="0">
                                  <a:latin typeface="Cambria Math" panose="02040503050406030204" pitchFamily="18" charset="0"/>
                                </a:rPr>
                              </m:ctrlPr>
                            </m:eqArrPr>
                            <m:e>
                              <m:r>
                                <a:rPr lang="en-US" altLang="ja-JP" sz="2000" b="0" i="1" smtClean="0">
                                  <a:latin typeface="Cambria Math" panose="02040503050406030204" pitchFamily="18" charset="0"/>
                                </a:rPr>
                                <m:t>1</m:t>
                              </m:r>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      </m:t>
                              </m:r>
                              <m:r>
                                <a:rPr lang="ja-JP" altLang="en-US" sz="2000" i="1">
                                  <a:latin typeface="Cambria Math" panose="02040503050406030204" pitchFamily="18" charset="0"/>
                                </a:rPr>
                                <m:t>障害物があるとき</m:t>
                              </m:r>
                              <m:r>
                                <a:rPr lang="en-US" altLang="ja-JP" sz="2000" b="0" i="1" smtClean="0">
                                  <a:latin typeface="Cambria Math" panose="02040503050406030204" pitchFamily="18" charset="0"/>
                                </a:rPr>
                                <m:t>    </m:t>
                              </m:r>
                            </m:e>
                            <m:e>
                              <m:r>
                                <a:rPr lang="en-US" altLang="ja-JP" sz="2000" b="0" i="1" smtClean="0">
                                  <a:latin typeface="Cambria Math" panose="02040503050406030204" pitchFamily="18" charset="0"/>
                                </a:rPr>
                                <m:t>0</m:t>
                              </m:r>
                              <m:r>
                                <a:rPr lang="en-US" altLang="ja-JP" sz="2000" b="0" i="0" smtClean="0">
                                  <a:latin typeface="Cambria Math" panose="02040503050406030204" pitchFamily="18" charset="0"/>
                                </a:rPr>
                                <m:t>        </m:t>
                              </m:r>
                              <m:r>
                                <a:rPr lang="ja-JP" altLang="en-US" sz="2000" i="1">
                                  <a:latin typeface="Cambria Math" panose="02040503050406030204" pitchFamily="18" charset="0"/>
                                </a:rPr>
                                <m:t>それ以外の場所</m:t>
                              </m:r>
                              <m:r>
                                <a:rPr lang="en-US" altLang="ja-JP" sz="2000" b="0" i="1" smtClean="0">
                                  <a:latin typeface="Cambria Math" panose="02040503050406030204" pitchFamily="18" charset="0"/>
                                </a:rPr>
                                <m:t>       </m:t>
                              </m:r>
                            </m:e>
                          </m:eqArr>
                        </m:e>
                      </m:d>
                    </m:oMath>
                  </m:oMathPara>
                </a14:m>
                <a:endParaRPr lang="ja-JP" altLang="en-US" sz="2000" dirty="0"/>
              </a:p>
            </p:txBody>
          </p:sp>
        </mc:Choice>
        <mc:Fallback xmlns="">
          <p:sp>
            <p:nvSpPr>
              <p:cNvPr id="36" name="テキスト ボックス 35">
                <a:extLst>
                  <a:ext uri="{FF2B5EF4-FFF2-40B4-BE49-F238E27FC236}">
                    <a16:creationId xmlns:a16="http://schemas.microsoft.com/office/drawing/2014/main" id="{E3259609-0697-7128-F7D2-59EFC641050B}"/>
                  </a:ext>
                </a:extLst>
              </p:cNvPr>
              <p:cNvSpPr txBox="1">
                <a:spLocks noRot="1" noChangeAspect="1" noMove="1" noResize="1" noEditPoints="1" noAdjustHandles="1" noChangeArrowheads="1" noChangeShapeType="1" noTextEdit="1"/>
              </p:cNvSpPr>
              <p:nvPr/>
            </p:nvSpPr>
            <p:spPr>
              <a:xfrm>
                <a:off x="6459695" y="1803082"/>
                <a:ext cx="4579620" cy="778868"/>
              </a:xfrm>
              <a:prstGeom prst="rect">
                <a:avLst/>
              </a:prstGeom>
              <a:blipFill>
                <a:blip r:embed="rId4"/>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F9B531C9-8E56-F96F-F957-86828B55DC0A}"/>
                  </a:ext>
                </a:extLst>
              </p:cNvPr>
              <p:cNvSpPr txBox="1"/>
              <p:nvPr/>
            </p:nvSpPr>
            <p:spPr>
              <a:xfrm>
                <a:off x="6333965" y="2581950"/>
                <a:ext cx="5069365" cy="77886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𝑃</m:t>
                          </m:r>
                        </m:e>
                        <m:sub>
                          <m:r>
                            <a:rPr lang="en-US" altLang="ja-JP" sz="2000" b="0" i="1" smtClean="0">
                              <a:latin typeface="Cambria Math" panose="02040503050406030204" pitchFamily="18" charset="0"/>
                            </a:rPr>
                            <m:t>𝑘</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𝑗</m:t>
                      </m:r>
                      <m:r>
                        <a:rPr lang="en-US" altLang="ja-JP" sz="2000" b="0" i="1" smtClean="0">
                          <a:latin typeface="Cambria Math" panose="02040503050406030204" pitchFamily="18" charset="0"/>
                        </a:rPr>
                        <m:t>)=</m:t>
                      </m:r>
                      <m:d>
                        <m:dPr>
                          <m:begChr m:val="{"/>
                          <m:endChr m:val=""/>
                          <m:ctrlPr>
                            <a:rPr lang="en-US" altLang="ja-JP" sz="2000" b="0" i="1" smtClean="0">
                              <a:latin typeface="Cambria Math" panose="02040503050406030204" pitchFamily="18" charset="0"/>
                            </a:rPr>
                          </m:ctrlPr>
                        </m:dPr>
                        <m:e>
                          <m:eqArr>
                            <m:eqArrPr>
                              <m:ctrlPr>
                                <a:rPr lang="en-US" altLang="ja-JP" sz="2000" b="0" i="1" smtClean="0">
                                  <a:latin typeface="Cambria Math" panose="02040503050406030204" pitchFamily="18" charset="0"/>
                                </a:rPr>
                              </m:ctrlPr>
                            </m:eqArrPr>
                            <m:e>
                              <m:r>
                                <a:rPr lang="en-US" altLang="ja-JP" sz="2000" b="0" i="1" smtClean="0">
                                  <a:latin typeface="Cambria Math" panose="02040503050406030204" pitchFamily="18" charset="0"/>
                                </a:rPr>
                                <m:t>1       </m:t>
                              </m:r>
                              <m:r>
                                <m:rPr>
                                  <m:sty m:val="p"/>
                                </m:rPr>
                                <a:rPr lang="en-US" altLang="ja-JP" sz="2000" b="0" i="0" smtClean="0">
                                  <a:latin typeface="Cambria Math" panose="02040503050406030204" pitchFamily="18" charset="0"/>
                                </a:rPr>
                                <m:t>AM</m:t>
                              </m:r>
                              <m:sSub>
                                <m:sSubPr>
                                  <m:ctrlPr>
                                    <a:rPr lang="en-US" altLang="ja-JP" sz="2000" b="0" i="1" smtClean="0">
                                      <a:latin typeface="Cambria Math" panose="02040503050406030204" pitchFamily="18" charset="0"/>
                                    </a:rPr>
                                  </m:ctrlPr>
                                </m:sSubPr>
                                <m:e>
                                  <m:r>
                                    <m:rPr>
                                      <m:sty m:val="p"/>
                                    </m:rPr>
                                    <a:rPr lang="en-US" altLang="ja-JP" sz="2000" b="0" i="0" smtClean="0">
                                      <a:latin typeface="Cambria Math" panose="02040503050406030204" pitchFamily="18" charset="0"/>
                                    </a:rPr>
                                    <m:t>R</m:t>
                                  </m:r>
                                </m:e>
                                <m:sub>
                                  <m:r>
                                    <m:rPr>
                                      <m:sty m:val="p"/>
                                    </m:rPr>
                                    <a:rPr lang="en-US" altLang="ja-JP" sz="2000" b="0" i="0" smtClean="0">
                                      <a:latin typeface="Cambria Math" panose="02040503050406030204" pitchFamily="18" charset="0"/>
                                    </a:rPr>
                                    <m:t>k</m:t>
                                  </m:r>
                                </m:sub>
                              </m:sSub>
                              <m:r>
                                <a:rPr lang="ja-JP" altLang="en-US" sz="2000" i="1">
                                  <a:latin typeface="Cambria Math" panose="02040503050406030204" pitchFamily="18" charset="0"/>
                                </a:rPr>
                                <m:t>の</m:t>
                              </m:r>
                              <m:sSup>
                                <m:sSupPr>
                                  <m:ctrlPr>
                                    <a:rPr lang="en-US" altLang="ja-JP" sz="2000" i="1">
                                      <a:latin typeface="Cambria Math" panose="02040503050406030204" pitchFamily="18" charset="0"/>
                                    </a:rPr>
                                  </m:ctrlPr>
                                </m:sSupPr>
                                <m:e>
                                  <m:r>
                                    <m:rPr>
                                      <m:sty m:val="p"/>
                                    </m:rPr>
                                    <a:rPr lang="en-US" altLang="ja-JP" sz="2000">
                                      <a:latin typeface="Cambria Math" panose="02040503050406030204" pitchFamily="18" charset="0"/>
                                    </a:rPr>
                                    <m:t>A</m:t>
                                  </m:r>
                                </m:e>
                                <m:sup>
                                  <m:r>
                                    <a:rPr lang="en-US" altLang="ja-JP" sz="2000" i="1">
                                      <a:latin typeface="Cambria Math" panose="02040503050406030204" pitchFamily="18" charset="0"/>
                                    </a:rPr>
                                    <m:t>∗</m:t>
                                  </m:r>
                                </m:sup>
                              </m:sSup>
                              <m:r>
                                <a:rPr lang="ja-JP" altLang="en-US" sz="2000" i="1" smtClean="0">
                                  <a:latin typeface="Cambria Math" panose="02040503050406030204" pitchFamily="18" charset="0"/>
                                </a:rPr>
                                <m:t>経路</m:t>
                              </m:r>
                              <m:r>
                                <a:rPr lang="ja-JP" altLang="en-US" sz="2000" i="1">
                                  <a:latin typeface="Cambria Math" panose="02040503050406030204" pitchFamily="18" charset="0"/>
                                </a:rPr>
                                <m:t>位置</m:t>
                              </m:r>
                              <m:r>
                                <a:rPr lang="en-US" altLang="ja-JP" sz="2000" b="0" i="1" smtClean="0">
                                  <a:latin typeface="Cambria Math" panose="02040503050406030204" pitchFamily="18" charset="0"/>
                                </a:rPr>
                                <m:t>      </m:t>
                              </m:r>
                            </m:e>
                            <m:e>
                              <m:r>
                                <a:rPr lang="en-US" altLang="ja-JP" sz="2000" i="1">
                                  <a:latin typeface="Cambria Math" panose="02040503050406030204" pitchFamily="18" charset="0"/>
                                </a:rPr>
                                <m:t>0</m:t>
                              </m:r>
                              <m:r>
                                <a:rPr lang="en-US" altLang="ja-JP" sz="2000" b="0" i="1" smtClean="0">
                                  <a:latin typeface="Cambria Math" panose="02040503050406030204" pitchFamily="18" charset="0"/>
                                </a:rPr>
                                <m:t>       </m:t>
                              </m:r>
                              <m:r>
                                <a:rPr lang="en-US" altLang="ja-JP" sz="2000" b="0" i="0" smtClean="0">
                                  <a:latin typeface="Cambria Math" panose="02040503050406030204" pitchFamily="18" charset="0"/>
                                </a:rPr>
                                <m:t> </m:t>
                              </m:r>
                              <m:r>
                                <a:rPr lang="ja-JP" altLang="en-US" sz="2000" i="1">
                                  <a:latin typeface="Cambria Math" panose="02040503050406030204" pitchFamily="18" charset="0"/>
                                </a:rPr>
                                <m:t>それ以外の場所</m:t>
                              </m:r>
                              <m:r>
                                <a:rPr lang="en-US" altLang="ja-JP" sz="2000" b="0" i="0" smtClean="0">
                                  <a:latin typeface="Cambria Math" panose="02040503050406030204" pitchFamily="18" charset="0"/>
                                </a:rPr>
                                <m:t>            </m:t>
                              </m:r>
                            </m:e>
                          </m:eqArr>
                        </m:e>
                      </m:d>
                    </m:oMath>
                  </m:oMathPara>
                </a14:m>
                <a:endParaRPr lang="ja-JP" altLang="en-US" sz="2000" dirty="0"/>
              </a:p>
            </p:txBody>
          </p:sp>
        </mc:Choice>
        <mc:Fallback xmlns="">
          <p:sp>
            <p:nvSpPr>
              <p:cNvPr id="39" name="テキスト ボックス 38">
                <a:extLst>
                  <a:ext uri="{FF2B5EF4-FFF2-40B4-BE49-F238E27FC236}">
                    <a16:creationId xmlns:a16="http://schemas.microsoft.com/office/drawing/2014/main" id="{F9B531C9-8E56-F96F-F957-86828B55DC0A}"/>
                  </a:ext>
                </a:extLst>
              </p:cNvPr>
              <p:cNvSpPr txBox="1">
                <a:spLocks noRot="1" noChangeAspect="1" noMove="1" noResize="1" noEditPoints="1" noAdjustHandles="1" noChangeArrowheads="1" noChangeShapeType="1" noTextEdit="1"/>
              </p:cNvSpPr>
              <p:nvPr/>
            </p:nvSpPr>
            <p:spPr>
              <a:xfrm>
                <a:off x="6333965" y="2581950"/>
                <a:ext cx="5069365" cy="778868"/>
              </a:xfrm>
              <a:prstGeom prst="rect">
                <a:avLst/>
              </a:prstGeom>
              <a:blipFill>
                <a:blip r:embed="rId5"/>
                <a:stretch>
                  <a:fillRect/>
                </a:stretch>
              </a:blipFill>
              <a:ln>
                <a:noFill/>
              </a:ln>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749E89AC-5ABA-3507-2F6F-C18C8448A7E6}"/>
              </a:ext>
            </a:extLst>
          </p:cNvPr>
          <p:cNvSpPr txBox="1"/>
          <p:nvPr/>
        </p:nvSpPr>
        <p:spPr>
          <a:xfrm>
            <a:off x="1129505" y="2192516"/>
            <a:ext cx="3230880" cy="830997"/>
          </a:xfrm>
          <a:prstGeom prst="rect">
            <a:avLst/>
          </a:prstGeom>
          <a:noFill/>
        </p:spPr>
        <p:txBody>
          <a:bodyPr wrap="square" rtlCol="0">
            <a:spAutoFit/>
          </a:bodyPr>
          <a:lstStyle/>
          <a:p>
            <a:r>
              <a:rPr lang="ja-JP" altLang="en-US" sz="2400" dirty="0"/>
              <a:t>マップサイズ</a:t>
            </a:r>
            <a:r>
              <a:rPr lang="en-US" altLang="ja-JP" sz="2400" dirty="0"/>
              <a:t>(18 x 18) </a:t>
            </a:r>
          </a:p>
          <a:p>
            <a:r>
              <a:rPr lang="en-US" altLang="ja-JP" sz="2400" dirty="0"/>
              <a:t>AMR</a:t>
            </a:r>
            <a:r>
              <a:rPr lang="ja-JP" altLang="en-US" sz="2400" dirty="0"/>
              <a:t>台数：</a:t>
            </a:r>
            <a:r>
              <a:rPr lang="en-US" altLang="ja-JP" sz="2400" dirty="0"/>
              <a:t>2-10</a:t>
            </a:r>
            <a:r>
              <a:rPr lang="ja-JP" altLang="en-US" sz="2400" dirty="0"/>
              <a:t>台</a:t>
            </a:r>
            <a:endParaRPr lang="en-US" altLang="ja-JP" sz="2400" dirty="0"/>
          </a:p>
        </p:txBody>
      </p:sp>
      <p:sp>
        <p:nvSpPr>
          <p:cNvPr id="6" name="テキスト ボックス 5">
            <a:extLst>
              <a:ext uri="{FF2B5EF4-FFF2-40B4-BE49-F238E27FC236}">
                <a16:creationId xmlns:a16="http://schemas.microsoft.com/office/drawing/2014/main" id="{18B96C91-9C04-437E-5A29-1A3B7CA72542}"/>
              </a:ext>
            </a:extLst>
          </p:cNvPr>
          <p:cNvSpPr txBox="1"/>
          <p:nvPr/>
        </p:nvSpPr>
        <p:spPr>
          <a:xfrm>
            <a:off x="838200" y="1422062"/>
            <a:ext cx="2510790" cy="461665"/>
          </a:xfrm>
          <a:prstGeom prst="rect">
            <a:avLst/>
          </a:prstGeom>
          <a:noFill/>
        </p:spPr>
        <p:txBody>
          <a:bodyPr wrap="square" rtlCol="0">
            <a:spAutoFit/>
          </a:bodyPr>
          <a:lstStyle/>
          <a:p>
            <a:pPr algn="ctr"/>
            <a:r>
              <a:rPr kumimoji="1" lang="ja-JP" altLang="en-US" sz="2400" dirty="0"/>
              <a:t>マップ条件</a:t>
            </a:r>
          </a:p>
        </p:txBody>
      </p:sp>
      <p:sp>
        <p:nvSpPr>
          <p:cNvPr id="7" name="テキスト ボックス 6">
            <a:extLst>
              <a:ext uri="{FF2B5EF4-FFF2-40B4-BE49-F238E27FC236}">
                <a16:creationId xmlns:a16="http://schemas.microsoft.com/office/drawing/2014/main" id="{B9872028-FA41-FB61-FBA4-10DDC9F6169F}"/>
              </a:ext>
            </a:extLst>
          </p:cNvPr>
          <p:cNvSpPr txBox="1"/>
          <p:nvPr/>
        </p:nvSpPr>
        <p:spPr>
          <a:xfrm>
            <a:off x="7005654" y="5982071"/>
            <a:ext cx="3829050" cy="369332"/>
          </a:xfrm>
          <a:prstGeom prst="rect">
            <a:avLst/>
          </a:prstGeom>
          <a:noFill/>
        </p:spPr>
        <p:txBody>
          <a:bodyPr wrap="square" rtlCol="0">
            <a:spAutoFit/>
          </a:bodyPr>
          <a:lstStyle/>
          <a:p>
            <a:pPr algn="ctr"/>
            <a:r>
              <a:rPr kumimoji="1" lang="en-US" altLang="ja-JP" dirty="0"/>
              <a:t>AMR</a:t>
            </a:r>
            <a:r>
              <a:rPr lang="en-US" altLang="ja-JP" dirty="0"/>
              <a:t>2</a:t>
            </a:r>
            <a:r>
              <a:rPr lang="ja-JP" altLang="en-US" dirty="0"/>
              <a:t>台のときの入力マップ</a:t>
            </a:r>
            <a:endParaRPr kumimoji="1" lang="ja-JP" altLang="en-US" dirty="0"/>
          </a:p>
        </p:txBody>
      </p:sp>
      <p:sp>
        <p:nvSpPr>
          <p:cNvPr id="12" name="四角形: 角を丸くする 11">
            <a:extLst>
              <a:ext uri="{FF2B5EF4-FFF2-40B4-BE49-F238E27FC236}">
                <a16:creationId xmlns:a16="http://schemas.microsoft.com/office/drawing/2014/main" id="{313E8355-B230-81B8-BDCF-ABE5ABC75784}"/>
              </a:ext>
            </a:extLst>
          </p:cNvPr>
          <p:cNvSpPr/>
          <p:nvPr/>
        </p:nvSpPr>
        <p:spPr>
          <a:xfrm>
            <a:off x="5743415" y="1374146"/>
            <a:ext cx="1640365" cy="553268"/>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DE21A9C-D2DA-4F9B-7D36-152E93520842}"/>
              </a:ext>
            </a:extLst>
          </p:cNvPr>
          <p:cNvSpPr txBox="1"/>
          <p:nvPr/>
        </p:nvSpPr>
        <p:spPr>
          <a:xfrm>
            <a:off x="5743415" y="1422062"/>
            <a:ext cx="1623060"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kumimoji="1" lang="ja-JP" altLang="en-US" sz="2400" dirty="0"/>
              <a:t>入力マップ</a:t>
            </a:r>
          </a:p>
        </p:txBody>
      </p:sp>
      <p:pic>
        <p:nvPicPr>
          <p:cNvPr id="14" name="図 13" descr="グラフ&#10;&#10;AI 生成コンテンツは誤りを含む可能性があります。">
            <a:extLst>
              <a:ext uri="{FF2B5EF4-FFF2-40B4-BE49-F238E27FC236}">
                <a16:creationId xmlns:a16="http://schemas.microsoft.com/office/drawing/2014/main" id="{1CA28600-3355-A1FA-C3E0-C44025DD7B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5234" y="3174806"/>
            <a:ext cx="3105959" cy="3077201"/>
          </a:xfrm>
          <a:prstGeom prst="rect">
            <a:avLst/>
          </a:prstGeom>
        </p:spPr>
      </p:pic>
    </p:spTree>
    <p:extLst>
      <p:ext uri="{BB962C8B-B14F-4D97-AF65-F5344CB8AC3E}">
        <p14:creationId xmlns:p14="http://schemas.microsoft.com/office/powerpoint/2010/main" val="549614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3589E9-D230-7EEF-B198-023AB93CA2A3}"/>
              </a:ext>
            </a:extLst>
          </p:cNvPr>
          <p:cNvSpPr>
            <a:spLocks noGrp="1"/>
          </p:cNvSpPr>
          <p:nvPr>
            <p:ph type="title" idx="10"/>
          </p:nvPr>
        </p:nvSpPr>
        <p:spPr/>
        <p:txBody>
          <a:bodyPr/>
          <a:lstStyle/>
          <a:p>
            <a:r>
              <a:rPr kumimoji="1" lang="en-US" altLang="ja-JP" dirty="0"/>
              <a:t>Result: </a:t>
            </a:r>
            <a:r>
              <a:rPr lang="ja-JP" altLang="en-US" dirty="0"/>
              <a:t>計算時間</a:t>
            </a:r>
            <a:endParaRPr kumimoji="1" lang="ja-JP" altLang="en-US" dirty="0"/>
          </a:p>
        </p:txBody>
      </p:sp>
      <p:sp>
        <p:nvSpPr>
          <p:cNvPr id="3" name="スライド番号プレースホルダー 2">
            <a:extLst>
              <a:ext uri="{FF2B5EF4-FFF2-40B4-BE49-F238E27FC236}">
                <a16:creationId xmlns:a16="http://schemas.microsoft.com/office/drawing/2014/main" id="{70CF835A-E5AF-B1D7-210B-1F935A228377}"/>
              </a:ext>
            </a:extLst>
          </p:cNvPr>
          <p:cNvSpPr>
            <a:spLocks noGrp="1"/>
          </p:cNvSpPr>
          <p:nvPr>
            <p:ph type="sldNum" sz="quarter" idx="13"/>
          </p:nvPr>
        </p:nvSpPr>
        <p:spPr>
          <a:xfrm>
            <a:off x="8610600" y="6344775"/>
            <a:ext cx="2743200" cy="365125"/>
          </a:xfrm>
        </p:spPr>
        <p:txBody>
          <a:bodyPr/>
          <a:lstStyle/>
          <a:p>
            <a:fld id="{E04137EE-3015-4950-A5F8-6952C35479F5}" type="slidenum">
              <a:rPr kumimoji="1" lang="ja-JP" altLang="en-US" smtClean="0"/>
              <a:t>11</a:t>
            </a:fld>
            <a:endParaRPr kumimoji="1" lang="ja-JP" altLang="en-US" dirty="0"/>
          </a:p>
        </p:txBody>
      </p:sp>
      <p:sp>
        <p:nvSpPr>
          <p:cNvPr id="5" name="テキスト ボックス 4">
            <a:extLst>
              <a:ext uri="{FF2B5EF4-FFF2-40B4-BE49-F238E27FC236}">
                <a16:creationId xmlns:a16="http://schemas.microsoft.com/office/drawing/2014/main" id="{11AD5886-220C-0872-5225-F470AC2575D3}"/>
              </a:ext>
            </a:extLst>
          </p:cNvPr>
          <p:cNvSpPr txBox="1"/>
          <p:nvPr/>
        </p:nvSpPr>
        <p:spPr>
          <a:xfrm>
            <a:off x="838200" y="1417787"/>
            <a:ext cx="5762787" cy="461665"/>
          </a:xfrm>
          <a:prstGeom prst="rect">
            <a:avLst/>
          </a:prstGeom>
          <a:noFill/>
        </p:spPr>
        <p:txBody>
          <a:bodyPr wrap="square" rtlCol="0">
            <a:spAutoFit/>
          </a:bodyPr>
          <a:lstStyle/>
          <a:p>
            <a:pPr marL="342900" indent="-342900">
              <a:buFont typeface="Wingdings" panose="05000000000000000000" pitchFamily="2" charset="2"/>
              <a:buChar char="u"/>
            </a:pPr>
            <a:r>
              <a:rPr lang="en-US" altLang="ja-JP" sz="2400" dirty="0"/>
              <a:t>1</a:t>
            </a:r>
            <a:r>
              <a:rPr lang="ja-JP" altLang="en-US" sz="2400" dirty="0"/>
              <a:t>マップ当たりの計算時間</a:t>
            </a:r>
            <a:endParaRPr kumimoji="1" lang="ja-JP" altLang="en-US" sz="2400" dirty="0"/>
          </a:p>
        </p:txBody>
      </p:sp>
      <p:sp>
        <p:nvSpPr>
          <p:cNvPr id="13" name="テキスト ボックス 12">
            <a:extLst>
              <a:ext uri="{FF2B5EF4-FFF2-40B4-BE49-F238E27FC236}">
                <a16:creationId xmlns:a16="http://schemas.microsoft.com/office/drawing/2014/main" id="{91109999-4691-EB72-A9CE-FD4C9E23B234}"/>
              </a:ext>
            </a:extLst>
          </p:cNvPr>
          <p:cNvSpPr txBox="1"/>
          <p:nvPr/>
        </p:nvSpPr>
        <p:spPr>
          <a:xfrm>
            <a:off x="1645322" y="6190410"/>
            <a:ext cx="9038925" cy="461665"/>
          </a:xfrm>
          <a:prstGeom prst="rect">
            <a:avLst/>
          </a:prstGeom>
          <a:noFill/>
        </p:spPr>
        <p:txBody>
          <a:bodyPr wrap="square">
            <a:spAutoFit/>
          </a:bodyPr>
          <a:lstStyle/>
          <a:p>
            <a:pPr algn="ctr"/>
            <a:r>
              <a:rPr lang="en-US" altLang="ja-JP" sz="2400" dirty="0"/>
              <a:t>A*+CNN</a:t>
            </a:r>
            <a:r>
              <a:rPr lang="ja-JP" altLang="en-US" sz="2400" dirty="0"/>
              <a:t>では計算時間が急増せず、</a:t>
            </a:r>
            <a:r>
              <a:rPr lang="en-US" altLang="ja-JP" sz="2400" dirty="0"/>
              <a:t>CBS</a:t>
            </a:r>
            <a:r>
              <a:rPr lang="ja-JP" altLang="en-US" sz="2400" dirty="0"/>
              <a:t>に比べ高速化</a:t>
            </a:r>
          </a:p>
        </p:txBody>
      </p:sp>
      <p:graphicFrame>
        <p:nvGraphicFramePr>
          <p:cNvPr id="4" name="グラフ 3">
            <a:extLst>
              <a:ext uri="{FF2B5EF4-FFF2-40B4-BE49-F238E27FC236}">
                <a16:creationId xmlns:a16="http://schemas.microsoft.com/office/drawing/2014/main" id="{50918F78-71FA-F723-F0C8-1A03EF1575C7}"/>
              </a:ext>
            </a:extLst>
          </p:cNvPr>
          <p:cNvGraphicFramePr>
            <a:graphicFrameLocks/>
          </p:cNvGraphicFramePr>
          <p:nvPr>
            <p:extLst>
              <p:ext uri="{D42A27DB-BD31-4B8C-83A1-F6EECF244321}">
                <p14:modId xmlns:p14="http://schemas.microsoft.com/office/powerpoint/2010/main" val="3057124489"/>
              </p:ext>
            </p:extLst>
          </p:nvPr>
        </p:nvGraphicFramePr>
        <p:xfrm>
          <a:off x="2672061" y="2050607"/>
          <a:ext cx="6181813" cy="3781782"/>
        </p:xfrm>
        <a:graphic>
          <a:graphicData uri="http://schemas.openxmlformats.org/drawingml/2006/chart">
            <c:chart xmlns:c="http://schemas.openxmlformats.org/drawingml/2006/chart" xmlns:r="http://schemas.openxmlformats.org/officeDocument/2006/relationships" r:id="rId3"/>
          </a:graphicData>
        </a:graphic>
      </p:graphicFrame>
      <p:sp>
        <p:nvSpPr>
          <p:cNvPr id="11" name="テキスト ボックス 10">
            <a:extLst>
              <a:ext uri="{FF2B5EF4-FFF2-40B4-BE49-F238E27FC236}">
                <a16:creationId xmlns:a16="http://schemas.microsoft.com/office/drawing/2014/main" id="{B17C6CC6-938E-2648-53B6-F10ED9644AD9}"/>
              </a:ext>
            </a:extLst>
          </p:cNvPr>
          <p:cNvSpPr txBox="1"/>
          <p:nvPr/>
        </p:nvSpPr>
        <p:spPr>
          <a:xfrm rot="16200000">
            <a:off x="1105316" y="3694535"/>
            <a:ext cx="2998810" cy="369332"/>
          </a:xfrm>
          <a:prstGeom prst="rect">
            <a:avLst/>
          </a:prstGeom>
          <a:noFill/>
        </p:spPr>
        <p:txBody>
          <a:bodyPr wrap="square" rtlCol="0">
            <a:spAutoFit/>
          </a:bodyPr>
          <a:lstStyle/>
          <a:p>
            <a:pPr algn="ctr"/>
            <a:r>
              <a:rPr lang="en-US" altLang="ja-JP" dirty="0"/>
              <a:t> </a:t>
            </a:r>
            <a:r>
              <a:rPr lang="ja-JP" altLang="en-US" dirty="0"/>
              <a:t>計算時間</a:t>
            </a:r>
            <a:r>
              <a:rPr lang="en-US" altLang="ja-JP" dirty="0"/>
              <a:t> (s)</a:t>
            </a:r>
            <a:endParaRPr kumimoji="1" lang="ja-JP" altLang="en-US" dirty="0"/>
          </a:p>
        </p:txBody>
      </p:sp>
      <p:sp>
        <p:nvSpPr>
          <p:cNvPr id="17" name="テキスト ボックス 16">
            <a:extLst>
              <a:ext uri="{FF2B5EF4-FFF2-40B4-BE49-F238E27FC236}">
                <a16:creationId xmlns:a16="http://schemas.microsoft.com/office/drawing/2014/main" id="{70989472-DAD4-DD57-BDB0-64FE9EABBF46}"/>
              </a:ext>
            </a:extLst>
          </p:cNvPr>
          <p:cNvSpPr txBox="1"/>
          <p:nvPr/>
        </p:nvSpPr>
        <p:spPr>
          <a:xfrm>
            <a:off x="4124325" y="5676636"/>
            <a:ext cx="3943350" cy="369332"/>
          </a:xfrm>
          <a:prstGeom prst="rect">
            <a:avLst/>
          </a:prstGeom>
          <a:noFill/>
        </p:spPr>
        <p:txBody>
          <a:bodyPr wrap="square" rtlCol="0">
            <a:spAutoFit/>
          </a:bodyPr>
          <a:lstStyle/>
          <a:p>
            <a:pPr algn="ctr"/>
            <a:r>
              <a:rPr kumimoji="1" lang="en-US" altLang="ja-JP" dirty="0"/>
              <a:t>AMR</a:t>
            </a:r>
            <a:r>
              <a:rPr kumimoji="1" lang="ja-JP" altLang="en-US" dirty="0"/>
              <a:t>台数</a:t>
            </a:r>
          </a:p>
        </p:txBody>
      </p:sp>
      <p:sp>
        <p:nvSpPr>
          <p:cNvPr id="18" name="矢印: 下 17">
            <a:extLst>
              <a:ext uri="{FF2B5EF4-FFF2-40B4-BE49-F238E27FC236}">
                <a16:creationId xmlns:a16="http://schemas.microsoft.com/office/drawing/2014/main" id="{66F248B4-AD44-5210-E1B7-5083DDE6D267}"/>
              </a:ext>
            </a:extLst>
          </p:cNvPr>
          <p:cNvSpPr/>
          <p:nvPr/>
        </p:nvSpPr>
        <p:spPr>
          <a:xfrm>
            <a:off x="7987693" y="3054944"/>
            <a:ext cx="523573" cy="1062792"/>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A708F62-73C1-59DA-0E97-9526B11CD049}"/>
              </a:ext>
            </a:extLst>
          </p:cNvPr>
          <p:cNvSpPr txBox="1"/>
          <p:nvPr/>
        </p:nvSpPr>
        <p:spPr>
          <a:xfrm>
            <a:off x="8610600" y="3242731"/>
            <a:ext cx="1173480" cy="461665"/>
          </a:xfrm>
          <a:prstGeom prst="rect">
            <a:avLst/>
          </a:prstGeom>
          <a:solidFill>
            <a:schemeClr val="accent6">
              <a:lumMod val="20000"/>
              <a:lumOff val="80000"/>
            </a:schemeClr>
          </a:solidFill>
        </p:spPr>
        <p:txBody>
          <a:bodyPr wrap="square" rtlCol="0">
            <a:spAutoFit/>
          </a:bodyPr>
          <a:lstStyle/>
          <a:p>
            <a:pPr algn="l"/>
            <a:r>
              <a:rPr kumimoji="1" lang="ja-JP" altLang="en-US" sz="2400" dirty="0"/>
              <a:t>高速化</a:t>
            </a:r>
          </a:p>
        </p:txBody>
      </p:sp>
      <p:sp>
        <p:nvSpPr>
          <p:cNvPr id="7" name="テキスト ボックス 6">
            <a:extLst>
              <a:ext uri="{FF2B5EF4-FFF2-40B4-BE49-F238E27FC236}">
                <a16:creationId xmlns:a16="http://schemas.microsoft.com/office/drawing/2014/main" id="{9F9F0678-2F19-98ED-F5C7-E46B10B86780}"/>
              </a:ext>
            </a:extLst>
          </p:cNvPr>
          <p:cNvSpPr txBox="1"/>
          <p:nvPr/>
        </p:nvSpPr>
        <p:spPr>
          <a:xfrm>
            <a:off x="8901242" y="1918131"/>
            <a:ext cx="2582353" cy="923330"/>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l"/>
            <a:r>
              <a:rPr kumimoji="1" lang="ja-JP" altLang="en-US" dirty="0">
                <a:solidFill>
                  <a:srgbClr val="1C8EFF"/>
                </a:solidFill>
              </a:rPr>
              <a:t>◆</a:t>
            </a:r>
            <a:r>
              <a:rPr kumimoji="1" lang="en-US" altLang="ja-JP" dirty="0"/>
              <a:t>CBS</a:t>
            </a:r>
          </a:p>
          <a:p>
            <a:r>
              <a:rPr lang="ja-JP" altLang="en-US" dirty="0">
                <a:solidFill>
                  <a:srgbClr val="BDA739"/>
                </a:solidFill>
              </a:rPr>
              <a:t>■</a:t>
            </a:r>
            <a:r>
              <a:rPr lang="ja-JP" altLang="en-US" dirty="0">
                <a:solidFill>
                  <a:srgbClr val="1FA5BA"/>
                </a:solidFill>
              </a:rPr>
              <a:t> </a:t>
            </a:r>
            <a:r>
              <a:rPr lang="en-US" altLang="ja-JP" dirty="0"/>
              <a:t>A*</a:t>
            </a:r>
          </a:p>
          <a:p>
            <a:r>
              <a:rPr kumimoji="1" lang="ja-JP" altLang="en-US" dirty="0">
                <a:solidFill>
                  <a:srgbClr val="FF0000"/>
                </a:solidFill>
              </a:rPr>
              <a:t>▲</a:t>
            </a:r>
            <a:r>
              <a:rPr kumimoji="1" lang="en-US" altLang="ja-JP" dirty="0"/>
              <a:t>A</a:t>
            </a:r>
            <a:r>
              <a:rPr lang="en-US" altLang="ja-JP" dirty="0"/>
              <a:t>*+CNN (proposed)</a:t>
            </a:r>
            <a:endParaRPr kumimoji="1" lang="ja-JP" altLang="en-US" dirty="0"/>
          </a:p>
        </p:txBody>
      </p:sp>
      <p:sp>
        <p:nvSpPr>
          <p:cNvPr id="6" name="テキスト ボックス 5">
            <a:extLst>
              <a:ext uri="{FF2B5EF4-FFF2-40B4-BE49-F238E27FC236}">
                <a16:creationId xmlns:a16="http://schemas.microsoft.com/office/drawing/2014/main" id="{BE78075E-428F-4272-10C6-2054FAD51C80}"/>
              </a:ext>
            </a:extLst>
          </p:cNvPr>
          <p:cNvSpPr txBox="1"/>
          <p:nvPr/>
        </p:nvSpPr>
        <p:spPr>
          <a:xfrm>
            <a:off x="838200" y="2050607"/>
            <a:ext cx="1951188" cy="830997"/>
          </a:xfrm>
          <a:prstGeom prst="rect">
            <a:avLst/>
          </a:prstGeom>
          <a:noFill/>
        </p:spPr>
        <p:txBody>
          <a:bodyPr wrap="square" rtlCol="0">
            <a:spAutoFit/>
          </a:bodyPr>
          <a:lstStyle/>
          <a:p>
            <a:pPr algn="ctr"/>
            <a:r>
              <a:rPr lang="ja-JP" altLang="en-US" sz="2400" dirty="0"/>
              <a:t>マップサイズ</a:t>
            </a:r>
            <a:r>
              <a:rPr lang="en-US" altLang="ja-JP" sz="2400" dirty="0"/>
              <a:t>(18 x 18) </a:t>
            </a:r>
          </a:p>
        </p:txBody>
      </p:sp>
    </p:spTree>
    <p:extLst>
      <p:ext uri="{BB962C8B-B14F-4D97-AF65-F5344CB8AC3E}">
        <p14:creationId xmlns:p14="http://schemas.microsoft.com/office/powerpoint/2010/main" val="986126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9DA13-C07C-47AD-A4D5-95C783E1EB3B}"/>
            </a:ext>
          </a:extLst>
        </p:cNvPr>
        <p:cNvGrpSpPr/>
        <p:nvPr/>
      </p:nvGrpSpPr>
      <p:grpSpPr>
        <a:xfrm>
          <a:off x="0" y="0"/>
          <a:ext cx="0" cy="0"/>
          <a:chOff x="0" y="0"/>
          <a:chExt cx="0" cy="0"/>
        </a:xfrm>
      </p:grpSpPr>
      <p:graphicFrame>
        <p:nvGraphicFramePr>
          <p:cNvPr id="13" name="グラフ 12">
            <a:extLst>
              <a:ext uri="{FF2B5EF4-FFF2-40B4-BE49-F238E27FC236}">
                <a16:creationId xmlns:a16="http://schemas.microsoft.com/office/drawing/2014/main" id="{08BF8D63-ABCB-2419-1AA1-EF0EBEB7D85B}"/>
              </a:ext>
            </a:extLst>
          </p:cNvPr>
          <p:cNvGraphicFramePr>
            <a:graphicFrameLocks/>
          </p:cNvGraphicFramePr>
          <p:nvPr>
            <p:extLst>
              <p:ext uri="{D42A27DB-BD31-4B8C-83A1-F6EECF244321}">
                <p14:modId xmlns:p14="http://schemas.microsoft.com/office/powerpoint/2010/main" val="2298281318"/>
              </p:ext>
            </p:extLst>
          </p:nvPr>
        </p:nvGraphicFramePr>
        <p:xfrm>
          <a:off x="402722" y="2006716"/>
          <a:ext cx="4995393" cy="3167628"/>
        </p:xfrm>
        <a:graphic>
          <a:graphicData uri="http://schemas.openxmlformats.org/drawingml/2006/chart">
            <c:chart xmlns:c="http://schemas.openxmlformats.org/drawingml/2006/chart" xmlns:r="http://schemas.openxmlformats.org/officeDocument/2006/relationships" r:id="rId3"/>
          </a:graphicData>
        </a:graphic>
      </p:graphicFrame>
      <p:pic>
        <p:nvPicPr>
          <p:cNvPr id="27" name="図 26" descr="グラフ, 散布図&#10;&#10;AI 生成コンテンツは誤りを含む可能性があります。">
            <a:extLst>
              <a:ext uri="{FF2B5EF4-FFF2-40B4-BE49-F238E27FC236}">
                <a16:creationId xmlns:a16="http://schemas.microsoft.com/office/drawing/2014/main" id="{8366D543-CA94-7C08-1932-143330B32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0565" y="2295346"/>
            <a:ext cx="3064426" cy="2318445"/>
          </a:xfrm>
          <a:prstGeom prst="rect">
            <a:avLst/>
          </a:prstGeom>
        </p:spPr>
      </p:pic>
      <p:sp>
        <p:nvSpPr>
          <p:cNvPr id="15" name="テキスト ボックス 14">
            <a:extLst>
              <a:ext uri="{FF2B5EF4-FFF2-40B4-BE49-F238E27FC236}">
                <a16:creationId xmlns:a16="http://schemas.microsoft.com/office/drawing/2014/main" id="{15C02AD3-DB6C-6304-3F3C-EAB86DE4C3D5}"/>
              </a:ext>
            </a:extLst>
          </p:cNvPr>
          <p:cNvSpPr txBox="1"/>
          <p:nvPr/>
        </p:nvSpPr>
        <p:spPr>
          <a:xfrm>
            <a:off x="8742311" y="2289219"/>
            <a:ext cx="400110" cy="198088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eaVert" wrap="square" lIns="91440" tIns="45720" rIns="91440" bIns="45720" rtlCol="0" anchor="ctr">
            <a:spAutoFit/>
          </a:bodyPr>
          <a:lstStyle/>
          <a:p>
            <a:pPr algn="ctr" fontAlgn="auto">
              <a:spcAft>
                <a:spcPts val="0"/>
              </a:spcAft>
            </a:pPr>
            <a:r>
              <a:rPr kumimoji="1" lang="ja-JP" altLang="en-US" sz="1400" dirty="0">
                <a:latin typeface="+mn-lt"/>
                <a:ea typeface="+mn-ea"/>
              </a:rPr>
              <a:t>予測コスト</a:t>
            </a:r>
          </a:p>
        </p:txBody>
      </p:sp>
      <p:pic>
        <p:nvPicPr>
          <p:cNvPr id="29" name="図 28" descr="グラフ, 散布図&#10;&#10;AI 生成コンテンツは誤りを含む可能性があります。">
            <a:extLst>
              <a:ext uri="{FF2B5EF4-FFF2-40B4-BE49-F238E27FC236}">
                <a16:creationId xmlns:a16="http://schemas.microsoft.com/office/drawing/2014/main" id="{250D29C2-7CD6-F49E-43DD-297A94BE5B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4883" y="2298022"/>
            <a:ext cx="3064426" cy="2318445"/>
          </a:xfrm>
          <a:prstGeom prst="rect">
            <a:avLst/>
          </a:prstGeom>
        </p:spPr>
      </p:pic>
      <p:sp>
        <p:nvSpPr>
          <p:cNvPr id="2" name="タイトル 1">
            <a:extLst>
              <a:ext uri="{FF2B5EF4-FFF2-40B4-BE49-F238E27FC236}">
                <a16:creationId xmlns:a16="http://schemas.microsoft.com/office/drawing/2014/main" id="{968BC8C1-733D-5285-B535-BA3E75B9A57E}"/>
              </a:ext>
            </a:extLst>
          </p:cNvPr>
          <p:cNvSpPr>
            <a:spLocks noGrp="1"/>
          </p:cNvSpPr>
          <p:nvPr>
            <p:ph type="title" idx="10"/>
          </p:nvPr>
        </p:nvSpPr>
        <p:spPr/>
        <p:txBody>
          <a:bodyPr/>
          <a:lstStyle/>
          <a:p>
            <a:r>
              <a:rPr kumimoji="1" lang="en-US" altLang="ja-JP" dirty="0"/>
              <a:t>Result: </a:t>
            </a:r>
            <a:r>
              <a:rPr kumimoji="1" lang="ja-JP" altLang="en-US" dirty="0"/>
              <a:t>平均誤差</a:t>
            </a:r>
          </a:p>
        </p:txBody>
      </p:sp>
      <p:sp>
        <p:nvSpPr>
          <p:cNvPr id="3" name="スライド番号プレースホルダー 2">
            <a:extLst>
              <a:ext uri="{FF2B5EF4-FFF2-40B4-BE49-F238E27FC236}">
                <a16:creationId xmlns:a16="http://schemas.microsoft.com/office/drawing/2014/main" id="{EFA77555-9A08-2B55-893D-0E429B48CFB4}"/>
              </a:ext>
            </a:extLst>
          </p:cNvPr>
          <p:cNvSpPr>
            <a:spLocks noGrp="1"/>
          </p:cNvSpPr>
          <p:nvPr>
            <p:ph type="sldNum" sz="quarter" idx="13"/>
          </p:nvPr>
        </p:nvSpPr>
        <p:spPr/>
        <p:txBody>
          <a:bodyPr/>
          <a:lstStyle/>
          <a:p>
            <a:fld id="{E04137EE-3015-4950-A5F8-6952C35479F5}" type="slidenum">
              <a:rPr kumimoji="1" lang="ja-JP" altLang="en-US" smtClean="0"/>
              <a:t>12</a:t>
            </a:fld>
            <a:endParaRPr kumimoji="1" lang="ja-JP" altLang="en-US"/>
          </a:p>
        </p:txBody>
      </p:sp>
      <p:graphicFrame>
        <p:nvGraphicFramePr>
          <p:cNvPr id="10" name="表 9">
            <a:extLst>
              <a:ext uri="{FF2B5EF4-FFF2-40B4-BE49-F238E27FC236}">
                <a16:creationId xmlns:a16="http://schemas.microsoft.com/office/drawing/2014/main" id="{E76ACD6E-BB7E-6909-046C-57036FD68317}"/>
              </a:ext>
            </a:extLst>
          </p:cNvPr>
          <p:cNvGraphicFramePr>
            <a:graphicFrameLocks noGrp="1"/>
          </p:cNvGraphicFramePr>
          <p:nvPr>
            <p:extLst>
              <p:ext uri="{D42A27DB-BD31-4B8C-83A1-F6EECF244321}">
                <p14:modId xmlns:p14="http://schemas.microsoft.com/office/powerpoint/2010/main" val="3275534003"/>
              </p:ext>
            </p:extLst>
          </p:nvPr>
        </p:nvGraphicFramePr>
        <p:xfrm>
          <a:off x="6471832" y="4863407"/>
          <a:ext cx="5032752" cy="1112520"/>
        </p:xfrm>
        <a:graphic>
          <a:graphicData uri="http://schemas.openxmlformats.org/drawingml/2006/table">
            <a:tbl>
              <a:tblPr firstRow="1" bandRow="1">
                <a:tableStyleId>{5C22544A-7EE6-4342-B048-85BDC9FD1C3A}</a:tableStyleId>
              </a:tblPr>
              <a:tblGrid>
                <a:gridCol w="2329180">
                  <a:extLst>
                    <a:ext uri="{9D8B030D-6E8A-4147-A177-3AD203B41FA5}">
                      <a16:colId xmlns:a16="http://schemas.microsoft.com/office/drawing/2014/main" val="2213662325"/>
                    </a:ext>
                  </a:extLst>
                </a:gridCol>
                <a:gridCol w="1333584">
                  <a:extLst>
                    <a:ext uri="{9D8B030D-6E8A-4147-A177-3AD203B41FA5}">
                      <a16:colId xmlns:a16="http://schemas.microsoft.com/office/drawing/2014/main" val="2324735167"/>
                    </a:ext>
                  </a:extLst>
                </a:gridCol>
                <a:gridCol w="1369988">
                  <a:extLst>
                    <a:ext uri="{9D8B030D-6E8A-4147-A177-3AD203B41FA5}">
                      <a16:colId xmlns:a16="http://schemas.microsoft.com/office/drawing/2014/main" val="3321635878"/>
                    </a:ext>
                  </a:extLst>
                </a:gridCol>
              </a:tblGrid>
              <a:tr h="370840">
                <a:tc>
                  <a:txBody>
                    <a:bodyPr/>
                    <a:lstStyle/>
                    <a:p>
                      <a:pPr algn="ctr"/>
                      <a:endParaRPr kumimoji="1" lang="ja-JP" altLang="en-US" dirty="0"/>
                    </a:p>
                  </a:txBody>
                  <a:tcPr/>
                </a:tc>
                <a:tc>
                  <a:txBody>
                    <a:bodyPr/>
                    <a:lstStyle/>
                    <a:p>
                      <a:pPr algn="ctr"/>
                      <a:r>
                        <a:rPr kumimoji="1" lang="en-US" altLang="ja-JP" dirty="0"/>
                        <a:t>A*</a:t>
                      </a:r>
                      <a:endParaRPr kumimoji="1" lang="ja-JP" altLang="en-US" dirty="0"/>
                    </a:p>
                  </a:txBody>
                  <a:tcPr/>
                </a:tc>
                <a:tc>
                  <a:txBody>
                    <a:bodyPr/>
                    <a:lstStyle/>
                    <a:p>
                      <a:pPr algn="ctr"/>
                      <a:r>
                        <a:rPr kumimoji="1" lang="en-US" altLang="ja-JP" dirty="0"/>
                        <a:t>A*+CNN</a:t>
                      </a:r>
                      <a:endParaRPr kumimoji="1" lang="ja-JP" altLang="en-US" dirty="0"/>
                    </a:p>
                  </a:txBody>
                  <a:tcPr/>
                </a:tc>
                <a:extLst>
                  <a:ext uri="{0D108BD9-81ED-4DB2-BD59-A6C34878D82A}">
                    <a16:rowId xmlns:a16="http://schemas.microsoft.com/office/drawing/2014/main" val="2370068417"/>
                  </a:ext>
                </a:extLst>
              </a:tr>
              <a:tr h="370840">
                <a:tc>
                  <a:txBody>
                    <a:bodyPr/>
                    <a:lstStyle/>
                    <a:p>
                      <a:pPr algn="ctr"/>
                      <a:r>
                        <a:rPr kumimoji="1" lang="ja-JP" altLang="en-US" dirty="0"/>
                        <a:t>平均誤差</a:t>
                      </a:r>
                      <a:r>
                        <a:rPr kumimoji="1" lang="en-US" altLang="ja-JP" dirty="0"/>
                        <a:t> </a:t>
                      </a:r>
                      <a:endParaRPr kumimoji="1" lang="ja-JP" altLang="en-US" dirty="0"/>
                    </a:p>
                  </a:txBody>
                  <a:tcPr/>
                </a:tc>
                <a:tc>
                  <a:txBody>
                    <a:bodyPr/>
                    <a:lstStyle/>
                    <a:p>
                      <a:pPr algn="ctr"/>
                      <a:r>
                        <a:rPr kumimoji="1" lang="en-US" altLang="ja-JP" dirty="0"/>
                        <a:t>9.56</a:t>
                      </a:r>
                      <a:endParaRPr kumimoji="1" lang="ja-JP" altLang="en-US" dirty="0"/>
                    </a:p>
                  </a:txBody>
                  <a:tcPr/>
                </a:tc>
                <a:tc>
                  <a:txBody>
                    <a:bodyPr/>
                    <a:lstStyle/>
                    <a:p>
                      <a:pPr algn="ctr"/>
                      <a:r>
                        <a:rPr kumimoji="1" lang="en-US" altLang="ja-JP" dirty="0"/>
                        <a:t>4.66</a:t>
                      </a:r>
                      <a:endParaRPr kumimoji="1" lang="ja-JP" altLang="en-US" dirty="0"/>
                    </a:p>
                  </a:txBody>
                  <a:tcPr/>
                </a:tc>
                <a:extLst>
                  <a:ext uri="{0D108BD9-81ED-4DB2-BD59-A6C34878D82A}">
                    <a16:rowId xmlns:a16="http://schemas.microsoft.com/office/drawing/2014/main" val="3655780444"/>
                  </a:ext>
                </a:extLst>
              </a:tr>
              <a:tr h="370840">
                <a:tc>
                  <a:txBody>
                    <a:bodyPr/>
                    <a:lstStyle/>
                    <a:p>
                      <a:pPr algn="ctr"/>
                      <a:r>
                        <a:rPr kumimoji="1" lang="ja-JP" altLang="en-US" dirty="0"/>
                        <a:t>一致率</a:t>
                      </a:r>
                      <a:r>
                        <a:rPr kumimoji="1" lang="en-US" altLang="ja-JP" dirty="0"/>
                        <a:t> (%)</a:t>
                      </a:r>
                      <a:endParaRPr kumimoji="1" lang="ja-JP" altLang="en-US" dirty="0"/>
                    </a:p>
                  </a:txBody>
                  <a:tcPr/>
                </a:tc>
                <a:tc>
                  <a:txBody>
                    <a:bodyPr/>
                    <a:lstStyle/>
                    <a:p>
                      <a:pPr algn="ctr"/>
                      <a:r>
                        <a:rPr kumimoji="1" lang="en-US" altLang="ja-JP" dirty="0"/>
                        <a:t>6.08</a:t>
                      </a:r>
                      <a:endParaRPr kumimoji="1" lang="ja-JP" altLang="en-US" dirty="0"/>
                    </a:p>
                  </a:txBody>
                  <a:tcPr/>
                </a:tc>
                <a:tc>
                  <a:txBody>
                    <a:bodyPr/>
                    <a:lstStyle/>
                    <a:p>
                      <a:pPr algn="ctr"/>
                      <a:r>
                        <a:rPr kumimoji="1" lang="en-US" altLang="ja-JP" dirty="0"/>
                        <a:t>8.59</a:t>
                      </a:r>
                      <a:endParaRPr kumimoji="1" lang="ja-JP" altLang="en-US" dirty="0"/>
                    </a:p>
                  </a:txBody>
                  <a:tcPr/>
                </a:tc>
                <a:extLst>
                  <a:ext uri="{0D108BD9-81ED-4DB2-BD59-A6C34878D82A}">
                    <a16:rowId xmlns:a16="http://schemas.microsoft.com/office/drawing/2014/main" val="3693439550"/>
                  </a:ext>
                </a:extLst>
              </a:tr>
            </a:tbl>
          </a:graphicData>
        </a:graphic>
      </p:graphicFrame>
      <p:sp>
        <p:nvSpPr>
          <p:cNvPr id="19" name="テキスト ボックス 18">
            <a:extLst>
              <a:ext uri="{FF2B5EF4-FFF2-40B4-BE49-F238E27FC236}">
                <a16:creationId xmlns:a16="http://schemas.microsoft.com/office/drawing/2014/main" id="{6B95328C-B10C-BA26-075C-A68F5424E127}"/>
              </a:ext>
            </a:extLst>
          </p:cNvPr>
          <p:cNvSpPr txBox="1"/>
          <p:nvPr/>
        </p:nvSpPr>
        <p:spPr>
          <a:xfrm>
            <a:off x="924501" y="5174344"/>
            <a:ext cx="3943350" cy="400110"/>
          </a:xfrm>
          <a:prstGeom prst="rect">
            <a:avLst/>
          </a:prstGeom>
          <a:noFill/>
        </p:spPr>
        <p:txBody>
          <a:bodyPr wrap="square" rtlCol="0">
            <a:spAutoFit/>
          </a:bodyPr>
          <a:lstStyle/>
          <a:p>
            <a:pPr algn="ctr"/>
            <a:r>
              <a:rPr kumimoji="1" lang="en-US" altLang="ja-JP" sz="2000" dirty="0"/>
              <a:t>AMR</a:t>
            </a:r>
            <a:r>
              <a:rPr kumimoji="1" lang="ja-JP" altLang="en-US" sz="2000" dirty="0"/>
              <a:t>台数</a:t>
            </a:r>
          </a:p>
        </p:txBody>
      </p:sp>
      <p:sp>
        <p:nvSpPr>
          <p:cNvPr id="4" name="テキスト ボックス 3">
            <a:extLst>
              <a:ext uri="{FF2B5EF4-FFF2-40B4-BE49-F238E27FC236}">
                <a16:creationId xmlns:a16="http://schemas.microsoft.com/office/drawing/2014/main" id="{F0018283-CD3A-974E-8B1D-3F7E6F8889EC}"/>
              </a:ext>
            </a:extLst>
          </p:cNvPr>
          <p:cNvSpPr txBox="1"/>
          <p:nvPr/>
        </p:nvSpPr>
        <p:spPr>
          <a:xfrm>
            <a:off x="9337630" y="4462579"/>
            <a:ext cx="2679426"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1400" dirty="0"/>
              <a:t>最適コスト</a:t>
            </a:r>
            <a:endParaRPr kumimoji="1" lang="ja-JP" altLang="en-US" sz="1400" dirty="0"/>
          </a:p>
        </p:txBody>
      </p:sp>
      <p:sp>
        <p:nvSpPr>
          <p:cNvPr id="11" name="テキスト ボックス 10">
            <a:extLst>
              <a:ext uri="{FF2B5EF4-FFF2-40B4-BE49-F238E27FC236}">
                <a16:creationId xmlns:a16="http://schemas.microsoft.com/office/drawing/2014/main" id="{58949A01-F7F5-DA4F-7DF4-1D6051CFFF30}"/>
              </a:ext>
            </a:extLst>
          </p:cNvPr>
          <p:cNvSpPr txBox="1"/>
          <p:nvPr/>
        </p:nvSpPr>
        <p:spPr>
          <a:xfrm>
            <a:off x="9474890" y="1994359"/>
            <a:ext cx="245541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en-US" altLang="ja-JP" dirty="0"/>
              <a:t>A*+CNN</a:t>
            </a:r>
            <a:r>
              <a:rPr lang="en-US" altLang="ja-JP" dirty="0"/>
              <a:t> (proposed)</a:t>
            </a:r>
            <a:endParaRPr kumimoji="1" lang="ja-JP" altLang="en-US" dirty="0"/>
          </a:p>
        </p:txBody>
      </p:sp>
      <p:sp>
        <p:nvSpPr>
          <p:cNvPr id="14" name="テキスト ボックス 13">
            <a:extLst>
              <a:ext uri="{FF2B5EF4-FFF2-40B4-BE49-F238E27FC236}">
                <a16:creationId xmlns:a16="http://schemas.microsoft.com/office/drawing/2014/main" id="{DA9F2DE0-C3F7-5478-C965-A70A2ADE4B63}"/>
              </a:ext>
            </a:extLst>
          </p:cNvPr>
          <p:cNvSpPr txBox="1"/>
          <p:nvPr/>
        </p:nvSpPr>
        <p:spPr>
          <a:xfrm>
            <a:off x="6059697" y="4462580"/>
            <a:ext cx="2682613"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1400" dirty="0"/>
              <a:t>最適コスト</a:t>
            </a:r>
            <a:endParaRPr kumimoji="1" lang="ja-JP" altLang="en-US" sz="1400" dirty="0"/>
          </a:p>
        </p:txBody>
      </p:sp>
      <p:sp>
        <p:nvSpPr>
          <p:cNvPr id="9" name="テキスト ボックス 8">
            <a:extLst>
              <a:ext uri="{FF2B5EF4-FFF2-40B4-BE49-F238E27FC236}">
                <a16:creationId xmlns:a16="http://schemas.microsoft.com/office/drawing/2014/main" id="{E0CBF8BD-6D09-3F53-6F8C-F5C4B2C250C7}"/>
              </a:ext>
            </a:extLst>
          </p:cNvPr>
          <p:cNvSpPr txBox="1"/>
          <p:nvPr/>
        </p:nvSpPr>
        <p:spPr>
          <a:xfrm>
            <a:off x="5471018" y="2446769"/>
            <a:ext cx="400110" cy="19808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eaVert" wrap="square" lIns="91440" tIns="45720" rIns="91440" bIns="45720" rtlCol="0" anchor="ctr">
            <a:spAutoFit/>
          </a:bodyPr>
          <a:lstStyle/>
          <a:p>
            <a:pPr algn="ctr" fontAlgn="auto">
              <a:spcAft>
                <a:spcPts val="0"/>
              </a:spcAft>
            </a:pPr>
            <a:r>
              <a:rPr lang="ja-JP" altLang="en-US" sz="1400" dirty="0">
                <a:latin typeface="+mn-lt"/>
                <a:ea typeface="+mn-ea"/>
              </a:rPr>
              <a:t>予測コスト</a:t>
            </a:r>
            <a:endParaRPr kumimoji="1" lang="ja-JP" altLang="en-US" sz="1400" dirty="0">
              <a:latin typeface="+mn-lt"/>
              <a:ea typeface="+mn-ea"/>
            </a:endParaRPr>
          </a:p>
        </p:txBody>
      </p:sp>
      <p:sp>
        <p:nvSpPr>
          <p:cNvPr id="12" name="テキスト ボックス 11">
            <a:extLst>
              <a:ext uri="{FF2B5EF4-FFF2-40B4-BE49-F238E27FC236}">
                <a16:creationId xmlns:a16="http://schemas.microsoft.com/office/drawing/2014/main" id="{5CD47149-FE9D-F77F-A401-D69743576DBE}"/>
              </a:ext>
            </a:extLst>
          </p:cNvPr>
          <p:cNvSpPr txBox="1"/>
          <p:nvPr/>
        </p:nvSpPr>
        <p:spPr>
          <a:xfrm>
            <a:off x="6611845" y="2006716"/>
            <a:ext cx="155401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1" lang="en-US" altLang="ja-JP" dirty="0"/>
              <a:t>A*</a:t>
            </a:r>
            <a:endParaRPr kumimoji="1" lang="ja-JP" altLang="en-US" dirty="0"/>
          </a:p>
        </p:txBody>
      </p:sp>
      <p:sp>
        <p:nvSpPr>
          <p:cNvPr id="34" name="四角形: 角を丸くする 33">
            <a:extLst>
              <a:ext uri="{FF2B5EF4-FFF2-40B4-BE49-F238E27FC236}">
                <a16:creationId xmlns:a16="http://schemas.microsoft.com/office/drawing/2014/main" id="{6B223D75-1AB9-9F59-3000-004141A8480E}"/>
              </a:ext>
            </a:extLst>
          </p:cNvPr>
          <p:cNvSpPr/>
          <p:nvPr/>
        </p:nvSpPr>
        <p:spPr>
          <a:xfrm>
            <a:off x="5482002" y="1574361"/>
            <a:ext cx="6604504" cy="5147114"/>
          </a:xfrm>
          <a:prstGeom prst="roundRect">
            <a:avLst/>
          </a:prstGeom>
          <a:noFill/>
          <a:ln>
            <a:solidFill>
              <a:srgbClr val="00B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52D96F6-FE52-8394-B6B5-B6090343CABD}"/>
              </a:ext>
            </a:extLst>
          </p:cNvPr>
          <p:cNvSpPr txBox="1"/>
          <p:nvPr/>
        </p:nvSpPr>
        <p:spPr>
          <a:xfrm>
            <a:off x="7252749" y="1365945"/>
            <a:ext cx="3064426" cy="461665"/>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ja-JP" sz="2400" dirty="0"/>
              <a:t>AMR</a:t>
            </a:r>
            <a:r>
              <a:rPr kumimoji="1" lang="ja-JP" altLang="en-US" sz="2400" dirty="0"/>
              <a:t>台数：</a:t>
            </a:r>
            <a:r>
              <a:rPr kumimoji="1" lang="en-US" altLang="ja-JP" sz="2400" dirty="0"/>
              <a:t>10</a:t>
            </a:r>
            <a:r>
              <a:rPr kumimoji="1" lang="ja-JP" altLang="en-US" sz="2400" dirty="0"/>
              <a:t>台</a:t>
            </a:r>
          </a:p>
        </p:txBody>
      </p:sp>
      <p:sp>
        <p:nvSpPr>
          <p:cNvPr id="35" name="テキスト ボックス 34">
            <a:extLst>
              <a:ext uri="{FF2B5EF4-FFF2-40B4-BE49-F238E27FC236}">
                <a16:creationId xmlns:a16="http://schemas.microsoft.com/office/drawing/2014/main" id="{4A74D758-21CF-C880-5CBC-A4BE337DCF3C}"/>
              </a:ext>
            </a:extLst>
          </p:cNvPr>
          <p:cNvSpPr txBox="1"/>
          <p:nvPr/>
        </p:nvSpPr>
        <p:spPr>
          <a:xfrm>
            <a:off x="5743604" y="6179747"/>
            <a:ext cx="7165252" cy="307777"/>
          </a:xfrm>
          <a:prstGeom prst="rect">
            <a:avLst/>
          </a:prstGeom>
          <a:noFill/>
        </p:spPr>
        <p:txBody>
          <a:bodyPr wrap="square" rtlCol="0">
            <a:spAutoFit/>
          </a:bodyPr>
          <a:lstStyle/>
          <a:p>
            <a:pPr algn="l"/>
            <a:r>
              <a:rPr lang="en-US" altLang="ja-JP" sz="1400" dirty="0"/>
              <a:t>n</a:t>
            </a:r>
            <a:r>
              <a:rPr kumimoji="1" lang="en-US" altLang="ja-JP" sz="1400" dirty="0"/>
              <a:t>umber </a:t>
            </a:r>
            <a:r>
              <a:rPr lang="en-US" altLang="ja-JP" sz="1400" dirty="0"/>
              <a:t>of </a:t>
            </a:r>
            <a:r>
              <a:rPr kumimoji="1" lang="en-US" altLang="ja-JP" sz="1400" dirty="0"/>
              <a:t>Training data: 112721, that of test data: 5771, validation split: 0.2  </a:t>
            </a:r>
            <a:endParaRPr kumimoji="1" lang="ja-JP" altLang="en-US" sz="1400" dirty="0"/>
          </a:p>
        </p:txBody>
      </p:sp>
      <p:sp>
        <p:nvSpPr>
          <p:cNvPr id="5" name="矢印: 下 4">
            <a:extLst>
              <a:ext uri="{FF2B5EF4-FFF2-40B4-BE49-F238E27FC236}">
                <a16:creationId xmlns:a16="http://schemas.microsoft.com/office/drawing/2014/main" id="{F2D5A740-2901-E14B-C93C-78882056572E}"/>
              </a:ext>
            </a:extLst>
          </p:cNvPr>
          <p:cNvSpPr/>
          <p:nvPr/>
        </p:nvSpPr>
        <p:spPr>
          <a:xfrm>
            <a:off x="4708332" y="2807623"/>
            <a:ext cx="319037" cy="944080"/>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07F5866-40A7-581C-8B37-7EE4AF243ACA}"/>
              </a:ext>
            </a:extLst>
          </p:cNvPr>
          <p:cNvSpPr txBox="1"/>
          <p:nvPr/>
        </p:nvSpPr>
        <p:spPr>
          <a:xfrm>
            <a:off x="3784249" y="2007404"/>
            <a:ext cx="1493795" cy="461665"/>
          </a:xfrm>
          <a:prstGeom prst="rect">
            <a:avLst/>
          </a:prstGeom>
          <a:solidFill>
            <a:schemeClr val="accent6">
              <a:lumMod val="20000"/>
              <a:lumOff val="80000"/>
            </a:schemeClr>
          </a:solidFill>
        </p:spPr>
        <p:txBody>
          <a:bodyPr wrap="square" rtlCol="0">
            <a:spAutoFit/>
          </a:bodyPr>
          <a:lstStyle/>
          <a:p>
            <a:pPr algn="ctr"/>
            <a:r>
              <a:rPr kumimoji="1" lang="ja-JP" altLang="en-US" sz="2400" dirty="0"/>
              <a:t>誤差減少</a:t>
            </a:r>
          </a:p>
        </p:txBody>
      </p:sp>
      <p:sp>
        <p:nvSpPr>
          <p:cNvPr id="8" name="テキスト ボックス 7">
            <a:extLst>
              <a:ext uri="{FF2B5EF4-FFF2-40B4-BE49-F238E27FC236}">
                <a16:creationId xmlns:a16="http://schemas.microsoft.com/office/drawing/2014/main" id="{CBC83AD8-B937-8F82-11D0-D3F65DE7D3E9}"/>
              </a:ext>
            </a:extLst>
          </p:cNvPr>
          <p:cNvSpPr txBox="1"/>
          <p:nvPr/>
        </p:nvSpPr>
        <p:spPr>
          <a:xfrm>
            <a:off x="29129" y="2988673"/>
            <a:ext cx="492443" cy="1526059"/>
          </a:xfrm>
          <a:prstGeom prst="rect">
            <a:avLst/>
          </a:prstGeom>
          <a:noFill/>
        </p:spPr>
        <p:txBody>
          <a:bodyPr vert="eaVert" wrap="square" rtlCol="0">
            <a:spAutoFit/>
          </a:bodyPr>
          <a:lstStyle/>
          <a:p>
            <a:pPr algn="l"/>
            <a:r>
              <a:rPr kumimoji="1" lang="ja-JP" altLang="en-US" sz="2000" dirty="0"/>
              <a:t>平均誤差</a:t>
            </a:r>
          </a:p>
        </p:txBody>
      </p:sp>
      <p:sp>
        <p:nvSpPr>
          <p:cNvPr id="18" name="テキスト ボックス 17">
            <a:extLst>
              <a:ext uri="{FF2B5EF4-FFF2-40B4-BE49-F238E27FC236}">
                <a16:creationId xmlns:a16="http://schemas.microsoft.com/office/drawing/2014/main" id="{2FFD518E-FF7F-5FDB-0B75-3EAACB7F56B5}"/>
              </a:ext>
            </a:extLst>
          </p:cNvPr>
          <p:cNvSpPr txBox="1"/>
          <p:nvPr/>
        </p:nvSpPr>
        <p:spPr>
          <a:xfrm>
            <a:off x="770843" y="2191382"/>
            <a:ext cx="2455085" cy="646331"/>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dirty="0">
                <a:solidFill>
                  <a:srgbClr val="BDA739"/>
                </a:solidFill>
              </a:rPr>
              <a:t>■</a:t>
            </a:r>
            <a:r>
              <a:rPr lang="ja-JP" altLang="en-US" dirty="0">
                <a:solidFill>
                  <a:srgbClr val="1FA5BA"/>
                </a:solidFill>
              </a:rPr>
              <a:t> </a:t>
            </a:r>
            <a:r>
              <a:rPr lang="en-US" altLang="ja-JP" dirty="0"/>
              <a:t>A*</a:t>
            </a:r>
          </a:p>
          <a:p>
            <a:r>
              <a:rPr kumimoji="1" lang="ja-JP" altLang="en-US" dirty="0">
                <a:solidFill>
                  <a:srgbClr val="FF0000"/>
                </a:solidFill>
              </a:rPr>
              <a:t>▲</a:t>
            </a:r>
            <a:r>
              <a:rPr kumimoji="1" lang="en-US" altLang="ja-JP" dirty="0"/>
              <a:t>A</a:t>
            </a:r>
            <a:r>
              <a:rPr lang="en-US" altLang="ja-JP" dirty="0"/>
              <a:t>*+CNN(proposed)</a:t>
            </a:r>
            <a:endParaRPr kumimoji="1" lang="ja-JP" altLang="en-US" dirty="0"/>
          </a:p>
        </p:txBody>
      </p:sp>
      <p:sp>
        <p:nvSpPr>
          <p:cNvPr id="16" name="テキスト ボックス 15">
            <a:extLst>
              <a:ext uri="{FF2B5EF4-FFF2-40B4-BE49-F238E27FC236}">
                <a16:creationId xmlns:a16="http://schemas.microsoft.com/office/drawing/2014/main" id="{113B67FE-1337-6FEF-CE82-C923E329EBAA}"/>
              </a:ext>
            </a:extLst>
          </p:cNvPr>
          <p:cNvSpPr txBox="1"/>
          <p:nvPr/>
        </p:nvSpPr>
        <p:spPr>
          <a:xfrm>
            <a:off x="7745594" y="3906540"/>
            <a:ext cx="1117602" cy="369332"/>
          </a:xfrm>
          <a:prstGeom prst="rect">
            <a:avLst/>
          </a:prstGeom>
          <a:solidFill>
            <a:schemeClr val="bg1">
              <a:lumMod val="95000"/>
            </a:schemeClr>
          </a:solidFill>
        </p:spPr>
        <p:txBody>
          <a:bodyPr wrap="square" rtlCol="0">
            <a:spAutoFit/>
          </a:bodyPr>
          <a:lstStyle/>
          <a:p>
            <a:pPr algn="ctr"/>
            <a:r>
              <a:rPr kumimoji="1" lang="ja-JP" altLang="en-US" dirty="0"/>
              <a:t>過小評価</a:t>
            </a:r>
          </a:p>
        </p:txBody>
      </p:sp>
      <p:sp>
        <p:nvSpPr>
          <p:cNvPr id="17" name="テキスト ボックス 16">
            <a:extLst>
              <a:ext uri="{FF2B5EF4-FFF2-40B4-BE49-F238E27FC236}">
                <a16:creationId xmlns:a16="http://schemas.microsoft.com/office/drawing/2014/main" id="{4A1102A0-2089-3007-DB9D-3A381516760A}"/>
              </a:ext>
            </a:extLst>
          </p:cNvPr>
          <p:cNvSpPr txBox="1"/>
          <p:nvPr/>
        </p:nvSpPr>
        <p:spPr>
          <a:xfrm>
            <a:off x="6116447" y="2387653"/>
            <a:ext cx="1117602" cy="369332"/>
          </a:xfrm>
          <a:prstGeom prst="rect">
            <a:avLst/>
          </a:prstGeom>
          <a:solidFill>
            <a:schemeClr val="bg1">
              <a:lumMod val="95000"/>
            </a:schemeClr>
          </a:solidFill>
        </p:spPr>
        <p:txBody>
          <a:bodyPr wrap="square" rtlCol="0">
            <a:spAutoFit/>
          </a:bodyPr>
          <a:lstStyle/>
          <a:p>
            <a:pPr algn="ctr"/>
            <a:r>
              <a:rPr kumimoji="1" lang="ja-JP" altLang="en-US" dirty="0"/>
              <a:t>過大評価</a:t>
            </a:r>
          </a:p>
        </p:txBody>
      </p:sp>
      <p:sp>
        <p:nvSpPr>
          <p:cNvPr id="20" name="テキスト ボックス 19">
            <a:extLst>
              <a:ext uri="{FF2B5EF4-FFF2-40B4-BE49-F238E27FC236}">
                <a16:creationId xmlns:a16="http://schemas.microsoft.com/office/drawing/2014/main" id="{C59FD74A-E0CE-E6B0-A689-887553A54D1B}"/>
              </a:ext>
            </a:extLst>
          </p:cNvPr>
          <p:cNvSpPr txBox="1"/>
          <p:nvPr/>
        </p:nvSpPr>
        <p:spPr>
          <a:xfrm>
            <a:off x="10992824" y="3915583"/>
            <a:ext cx="1117602" cy="369332"/>
          </a:xfrm>
          <a:prstGeom prst="rect">
            <a:avLst/>
          </a:prstGeom>
          <a:solidFill>
            <a:schemeClr val="bg1">
              <a:lumMod val="95000"/>
            </a:schemeClr>
          </a:solidFill>
        </p:spPr>
        <p:txBody>
          <a:bodyPr wrap="square" rtlCol="0">
            <a:spAutoFit/>
          </a:bodyPr>
          <a:lstStyle/>
          <a:p>
            <a:pPr algn="ctr"/>
            <a:r>
              <a:rPr kumimoji="1" lang="ja-JP" altLang="en-US" dirty="0"/>
              <a:t>過小評価</a:t>
            </a:r>
          </a:p>
        </p:txBody>
      </p:sp>
      <p:sp>
        <p:nvSpPr>
          <p:cNvPr id="21" name="テキスト ボックス 20">
            <a:extLst>
              <a:ext uri="{FF2B5EF4-FFF2-40B4-BE49-F238E27FC236}">
                <a16:creationId xmlns:a16="http://schemas.microsoft.com/office/drawing/2014/main" id="{DA93F5EC-9772-50C1-6F6D-BE26F7CBA0F2}"/>
              </a:ext>
            </a:extLst>
          </p:cNvPr>
          <p:cNvSpPr txBox="1"/>
          <p:nvPr/>
        </p:nvSpPr>
        <p:spPr>
          <a:xfrm>
            <a:off x="9363677" y="2396696"/>
            <a:ext cx="1117602" cy="369332"/>
          </a:xfrm>
          <a:prstGeom prst="rect">
            <a:avLst/>
          </a:prstGeom>
          <a:solidFill>
            <a:schemeClr val="bg1">
              <a:lumMod val="95000"/>
            </a:schemeClr>
          </a:solidFill>
        </p:spPr>
        <p:txBody>
          <a:bodyPr wrap="square" rtlCol="0">
            <a:spAutoFit/>
          </a:bodyPr>
          <a:lstStyle/>
          <a:p>
            <a:pPr algn="ctr"/>
            <a:r>
              <a:rPr kumimoji="1" lang="ja-JP" altLang="en-US" dirty="0"/>
              <a:t>過大評価</a:t>
            </a:r>
          </a:p>
        </p:txBody>
      </p:sp>
      <p:sp>
        <p:nvSpPr>
          <p:cNvPr id="24" name="矢印: 右 23">
            <a:extLst>
              <a:ext uri="{FF2B5EF4-FFF2-40B4-BE49-F238E27FC236}">
                <a16:creationId xmlns:a16="http://schemas.microsoft.com/office/drawing/2014/main" id="{42B0CA36-5AF0-3133-97D6-842DDC802DA9}"/>
              </a:ext>
            </a:extLst>
          </p:cNvPr>
          <p:cNvSpPr/>
          <p:nvPr/>
        </p:nvSpPr>
        <p:spPr>
          <a:xfrm rot="2784097">
            <a:off x="8192349" y="3585561"/>
            <a:ext cx="495091" cy="174055"/>
          </a:xfrm>
          <a:prstGeom prst="rightArrow">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19892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DC843-9ACF-C0D2-82CB-3F202A04E9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15194DC-8EDA-84FD-6BFC-A89CAFB00F8B}"/>
              </a:ext>
            </a:extLst>
          </p:cNvPr>
          <p:cNvSpPr>
            <a:spLocks noGrp="1"/>
          </p:cNvSpPr>
          <p:nvPr>
            <p:ph type="title" idx="10"/>
          </p:nvPr>
        </p:nvSpPr>
        <p:spPr/>
        <p:txBody>
          <a:bodyPr/>
          <a:lstStyle/>
          <a:p>
            <a:r>
              <a:rPr lang="ja-JP" altLang="en-US" dirty="0"/>
              <a:t>予測を大きく外したマップ</a:t>
            </a:r>
          </a:p>
        </p:txBody>
      </p:sp>
      <p:sp>
        <p:nvSpPr>
          <p:cNvPr id="3" name="スライド番号プレースホルダー 2">
            <a:extLst>
              <a:ext uri="{FF2B5EF4-FFF2-40B4-BE49-F238E27FC236}">
                <a16:creationId xmlns:a16="http://schemas.microsoft.com/office/drawing/2014/main" id="{797AFAA7-5253-833D-28EA-B28CC2C4DA6C}"/>
              </a:ext>
            </a:extLst>
          </p:cNvPr>
          <p:cNvSpPr>
            <a:spLocks noGrp="1"/>
          </p:cNvSpPr>
          <p:nvPr>
            <p:ph type="sldNum" sz="quarter" idx="13"/>
          </p:nvPr>
        </p:nvSpPr>
        <p:spPr/>
        <p:txBody>
          <a:bodyPr/>
          <a:lstStyle/>
          <a:p>
            <a:fld id="{E04137EE-3015-4950-A5F8-6952C35479F5}" type="slidenum">
              <a:rPr kumimoji="1" lang="ja-JP" altLang="en-US" smtClean="0"/>
              <a:t>13</a:t>
            </a:fld>
            <a:endParaRPr kumimoji="1" lang="ja-JP" altLang="en-US"/>
          </a:p>
        </p:txBody>
      </p:sp>
      <p:sp>
        <p:nvSpPr>
          <p:cNvPr id="6" name="正方形/長方形 5">
            <a:extLst>
              <a:ext uri="{FF2B5EF4-FFF2-40B4-BE49-F238E27FC236}">
                <a16:creationId xmlns:a16="http://schemas.microsoft.com/office/drawing/2014/main" id="{A8963215-A4E3-DAB7-289A-92D7E54D7C3F}"/>
              </a:ext>
            </a:extLst>
          </p:cNvPr>
          <p:cNvSpPr/>
          <p:nvPr/>
        </p:nvSpPr>
        <p:spPr>
          <a:xfrm>
            <a:off x="105834" y="2354712"/>
            <a:ext cx="3714750" cy="30632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実際の解の動画</a:t>
            </a:r>
          </a:p>
        </p:txBody>
      </p:sp>
      <p:pic>
        <p:nvPicPr>
          <p:cNvPr id="10" name="無題の動画 ‐ Clipchampで作成 (1)">
            <a:hlinkClick r:id="" action="ppaction://media"/>
            <a:extLst>
              <a:ext uri="{FF2B5EF4-FFF2-40B4-BE49-F238E27FC236}">
                <a16:creationId xmlns:a16="http://schemas.microsoft.com/office/drawing/2014/main" id="{0472F208-1C50-6963-768E-67E980327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3990" y="1772045"/>
            <a:ext cx="8424547" cy="4738808"/>
          </a:xfrm>
          <a:prstGeom prst="rect">
            <a:avLst/>
          </a:prstGeom>
        </p:spPr>
      </p:pic>
      <p:sp>
        <p:nvSpPr>
          <p:cNvPr id="19" name="正方形/長方形 18">
            <a:extLst>
              <a:ext uri="{FF2B5EF4-FFF2-40B4-BE49-F238E27FC236}">
                <a16:creationId xmlns:a16="http://schemas.microsoft.com/office/drawing/2014/main" id="{D5C56D07-1FD6-D8F6-B5DA-18980559677B}"/>
              </a:ext>
            </a:extLst>
          </p:cNvPr>
          <p:cNvSpPr/>
          <p:nvPr/>
        </p:nvSpPr>
        <p:spPr>
          <a:xfrm>
            <a:off x="5139690" y="1745117"/>
            <a:ext cx="1912620" cy="48275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graphicFrame>
            <p:nvGraphicFramePr>
              <p:cNvPr id="17" name="表 16">
                <a:extLst>
                  <a:ext uri="{FF2B5EF4-FFF2-40B4-BE49-F238E27FC236}">
                    <a16:creationId xmlns:a16="http://schemas.microsoft.com/office/drawing/2014/main" id="{6B7B0198-0972-BED0-72EC-950438462A64}"/>
                  </a:ext>
                </a:extLst>
              </p:cNvPr>
              <p:cNvGraphicFramePr>
                <a:graphicFrameLocks noGrp="1"/>
              </p:cNvGraphicFramePr>
              <p:nvPr>
                <p:extLst>
                  <p:ext uri="{D42A27DB-BD31-4B8C-83A1-F6EECF244321}">
                    <p14:modId xmlns:p14="http://schemas.microsoft.com/office/powerpoint/2010/main" val="4082019689"/>
                  </p:ext>
                </p:extLst>
              </p:nvPr>
            </p:nvGraphicFramePr>
            <p:xfrm>
              <a:off x="5579124" y="1720103"/>
              <a:ext cx="5953722" cy="1112520"/>
            </p:xfrm>
            <a:graphic>
              <a:graphicData uri="http://schemas.openxmlformats.org/drawingml/2006/table">
                <a:tbl>
                  <a:tblPr firstRow="1" bandRow="1">
                    <a:tableStyleId>{5C22544A-7EE6-4342-B048-85BDC9FD1C3A}</a:tableStyleId>
                  </a:tblPr>
                  <a:tblGrid>
                    <a:gridCol w="1984574">
                      <a:extLst>
                        <a:ext uri="{9D8B030D-6E8A-4147-A177-3AD203B41FA5}">
                          <a16:colId xmlns:a16="http://schemas.microsoft.com/office/drawing/2014/main" val="751708229"/>
                        </a:ext>
                      </a:extLst>
                    </a:gridCol>
                    <a:gridCol w="1984574">
                      <a:extLst>
                        <a:ext uri="{9D8B030D-6E8A-4147-A177-3AD203B41FA5}">
                          <a16:colId xmlns:a16="http://schemas.microsoft.com/office/drawing/2014/main" val="3205989947"/>
                        </a:ext>
                      </a:extLst>
                    </a:gridCol>
                    <a:gridCol w="1984574">
                      <a:extLst>
                        <a:ext uri="{9D8B030D-6E8A-4147-A177-3AD203B41FA5}">
                          <a16:colId xmlns:a16="http://schemas.microsoft.com/office/drawing/2014/main" val="2528420918"/>
                        </a:ext>
                      </a:extLst>
                    </a:gridCol>
                  </a:tblGrid>
                  <a:tr h="370840">
                    <a:tc>
                      <a:txBody>
                        <a:bodyPr/>
                        <a:lstStyle/>
                        <a:p>
                          <a:endParaRPr kumimoji="1" lang="ja-JP" altLang="en-US" dirty="0"/>
                        </a:p>
                      </a:txBody>
                      <a:tcPr/>
                    </a:tc>
                    <a:tc>
                      <a:txBody>
                        <a:bodyPr/>
                        <a:lstStyle/>
                        <a:p>
                          <a:pPr algn="ctr"/>
                          <a:r>
                            <a:rPr kumimoji="1" lang="ja-JP" altLang="en-US" dirty="0"/>
                            <a:t>最適コスト</a:t>
                          </a:r>
                        </a:p>
                      </a:txBody>
                      <a:tcPr/>
                    </a:tc>
                    <a:tc>
                      <a:txBody>
                        <a:bodyPr/>
                        <a:lstStyle/>
                        <a:p>
                          <a:pPr algn="ctr"/>
                          <a:r>
                            <a:rPr kumimoji="1" lang="ja-JP" altLang="en-US" dirty="0"/>
                            <a:t>予測コスト</a:t>
                          </a:r>
                        </a:p>
                      </a:txBody>
                      <a:tcPr/>
                    </a:tc>
                    <a:extLst>
                      <a:ext uri="{0D108BD9-81ED-4DB2-BD59-A6C34878D82A}">
                        <a16:rowId xmlns:a16="http://schemas.microsoft.com/office/drawing/2014/main" val="2315110262"/>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𝐽</m:t>
                                </m:r>
                              </m:oMath>
                            </m:oMathPara>
                          </a14:m>
                          <a:endParaRPr kumimoji="1" lang="ja-JP" altLang="en-US" dirty="0"/>
                        </a:p>
                      </a:txBody>
                      <a:tcPr/>
                    </a:tc>
                    <a:tc>
                      <a:txBody>
                        <a:bodyPr/>
                        <a:lstStyle/>
                        <a:p>
                          <a:pPr algn="ctr"/>
                          <a:r>
                            <a:rPr kumimoji="1" lang="en-US" altLang="ja-JP" dirty="0"/>
                            <a:t>302</a:t>
                          </a:r>
                          <a:endParaRPr kumimoji="1" lang="ja-JP" altLang="en-US" dirty="0"/>
                        </a:p>
                      </a:txBody>
                      <a:tcPr/>
                    </a:tc>
                    <a:tc>
                      <a:txBody>
                        <a:bodyPr/>
                        <a:lstStyle/>
                        <a:p>
                          <a:pPr algn="ctr"/>
                          <a:r>
                            <a:rPr kumimoji="1" lang="en-US" altLang="ja-JP" dirty="0"/>
                            <a:t>230</a:t>
                          </a:r>
                          <a:endParaRPr kumimoji="1" lang="ja-JP" altLang="en-US" dirty="0"/>
                        </a:p>
                      </a:txBody>
                      <a:tcPr/>
                    </a:tc>
                    <a:extLst>
                      <a:ext uri="{0D108BD9-81ED-4DB2-BD59-A6C34878D82A}">
                        <a16:rowId xmlns:a16="http://schemas.microsoft.com/office/drawing/2014/main" val="2284117851"/>
                      </a:ext>
                    </a:extLst>
                  </a:tr>
                  <a:tr h="370840">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𝐽</m:t>
                                    </m:r>
                                  </m:e>
                                  <m:sub>
                                    <m:r>
                                      <a:rPr kumimoji="1" lang="en-US" altLang="ja-JP" sz="1800" b="0" i="1" smtClean="0">
                                        <a:latin typeface="Cambria Math" panose="02040503050406030204" pitchFamily="18" charset="0"/>
                                      </a:rPr>
                                      <m:t>𝐶</m:t>
                                    </m:r>
                                  </m:sub>
                                </m:sSub>
                              </m:oMath>
                            </m:oMathPara>
                          </a14:m>
                          <a:endParaRPr kumimoji="1" lang="ja-JP" altLang="en-US" dirty="0"/>
                        </a:p>
                      </a:txBody>
                      <a:tcPr/>
                    </a:tc>
                    <a:tc>
                      <a:txBody>
                        <a:bodyPr/>
                        <a:lstStyle/>
                        <a:p>
                          <a:pPr algn="ctr"/>
                          <a:r>
                            <a:rPr kumimoji="1" lang="en-US" altLang="ja-JP" dirty="0"/>
                            <a:t>106</a:t>
                          </a:r>
                          <a:endParaRPr kumimoji="1" lang="ja-JP" altLang="en-US" dirty="0"/>
                        </a:p>
                      </a:txBody>
                      <a:tcPr/>
                    </a:tc>
                    <a:tc>
                      <a:txBody>
                        <a:bodyPr/>
                        <a:lstStyle/>
                        <a:p>
                          <a:pPr algn="ctr"/>
                          <a:r>
                            <a:rPr kumimoji="1" lang="en-US" altLang="ja-JP" dirty="0"/>
                            <a:t>34</a:t>
                          </a:r>
                          <a:endParaRPr kumimoji="1" lang="ja-JP" altLang="en-US" dirty="0"/>
                        </a:p>
                      </a:txBody>
                      <a:tcPr/>
                    </a:tc>
                    <a:extLst>
                      <a:ext uri="{0D108BD9-81ED-4DB2-BD59-A6C34878D82A}">
                        <a16:rowId xmlns:a16="http://schemas.microsoft.com/office/drawing/2014/main" val="1976762345"/>
                      </a:ext>
                    </a:extLst>
                  </a:tr>
                </a:tbl>
              </a:graphicData>
            </a:graphic>
          </p:graphicFrame>
        </mc:Choice>
        <mc:Fallback xmlns="">
          <p:graphicFrame>
            <p:nvGraphicFramePr>
              <p:cNvPr id="17" name="表 16">
                <a:extLst>
                  <a:ext uri="{FF2B5EF4-FFF2-40B4-BE49-F238E27FC236}">
                    <a16:creationId xmlns:a16="http://schemas.microsoft.com/office/drawing/2014/main" id="{6B7B0198-0972-BED0-72EC-950438462A64}"/>
                  </a:ext>
                </a:extLst>
              </p:cNvPr>
              <p:cNvGraphicFramePr>
                <a:graphicFrameLocks noGrp="1"/>
              </p:cNvGraphicFramePr>
              <p:nvPr>
                <p:extLst>
                  <p:ext uri="{D42A27DB-BD31-4B8C-83A1-F6EECF244321}">
                    <p14:modId xmlns:p14="http://schemas.microsoft.com/office/powerpoint/2010/main" val="4082019689"/>
                  </p:ext>
                </p:extLst>
              </p:nvPr>
            </p:nvGraphicFramePr>
            <p:xfrm>
              <a:off x="5579124" y="1720103"/>
              <a:ext cx="5953722" cy="1112520"/>
            </p:xfrm>
            <a:graphic>
              <a:graphicData uri="http://schemas.openxmlformats.org/drawingml/2006/table">
                <a:tbl>
                  <a:tblPr firstRow="1" bandRow="1">
                    <a:tableStyleId>{5C22544A-7EE6-4342-B048-85BDC9FD1C3A}</a:tableStyleId>
                  </a:tblPr>
                  <a:tblGrid>
                    <a:gridCol w="1984574">
                      <a:extLst>
                        <a:ext uri="{9D8B030D-6E8A-4147-A177-3AD203B41FA5}">
                          <a16:colId xmlns:a16="http://schemas.microsoft.com/office/drawing/2014/main" val="751708229"/>
                        </a:ext>
                      </a:extLst>
                    </a:gridCol>
                    <a:gridCol w="1984574">
                      <a:extLst>
                        <a:ext uri="{9D8B030D-6E8A-4147-A177-3AD203B41FA5}">
                          <a16:colId xmlns:a16="http://schemas.microsoft.com/office/drawing/2014/main" val="3205989947"/>
                        </a:ext>
                      </a:extLst>
                    </a:gridCol>
                    <a:gridCol w="1984574">
                      <a:extLst>
                        <a:ext uri="{9D8B030D-6E8A-4147-A177-3AD203B41FA5}">
                          <a16:colId xmlns:a16="http://schemas.microsoft.com/office/drawing/2014/main" val="2528420918"/>
                        </a:ext>
                      </a:extLst>
                    </a:gridCol>
                  </a:tblGrid>
                  <a:tr h="370840">
                    <a:tc>
                      <a:txBody>
                        <a:bodyPr/>
                        <a:lstStyle/>
                        <a:p>
                          <a:endParaRPr kumimoji="1" lang="ja-JP" altLang="en-US" dirty="0"/>
                        </a:p>
                      </a:txBody>
                      <a:tcPr/>
                    </a:tc>
                    <a:tc>
                      <a:txBody>
                        <a:bodyPr/>
                        <a:lstStyle/>
                        <a:p>
                          <a:pPr algn="ctr"/>
                          <a:r>
                            <a:rPr kumimoji="1" lang="ja-JP" altLang="en-US" dirty="0"/>
                            <a:t>最適コスト</a:t>
                          </a:r>
                        </a:p>
                      </a:txBody>
                      <a:tcPr/>
                    </a:tc>
                    <a:tc>
                      <a:txBody>
                        <a:bodyPr/>
                        <a:lstStyle/>
                        <a:p>
                          <a:pPr algn="ctr"/>
                          <a:r>
                            <a:rPr kumimoji="1" lang="ja-JP" altLang="en-US" dirty="0"/>
                            <a:t>予測コスト</a:t>
                          </a:r>
                        </a:p>
                      </a:txBody>
                      <a:tcPr/>
                    </a:tc>
                    <a:extLst>
                      <a:ext uri="{0D108BD9-81ED-4DB2-BD59-A6C34878D82A}">
                        <a16:rowId xmlns:a16="http://schemas.microsoft.com/office/drawing/2014/main" val="2315110262"/>
                      </a:ext>
                    </a:extLst>
                  </a:tr>
                  <a:tr h="370840">
                    <a:tc>
                      <a:txBody>
                        <a:bodyPr/>
                        <a:lstStyle/>
                        <a:p>
                          <a:endParaRPr lang="ja-JP"/>
                        </a:p>
                      </a:txBody>
                      <a:tcPr>
                        <a:blipFill>
                          <a:blip r:embed="rId6"/>
                          <a:stretch>
                            <a:fillRect l="-307" t="-111475" r="-201227" b="-124590"/>
                          </a:stretch>
                        </a:blipFill>
                      </a:tcPr>
                    </a:tc>
                    <a:tc>
                      <a:txBody>
                        <a:bodyPr/>
                        <a:lstStyle/>
                        <a:p>
                          <a:pPr algn="ctr"/>
                          <a:r>
                            <a:rPr kumimoji="1" lang="en-US" altLang="ja-JP" dirty="0"/>
                            <a:t>302</a:t>
                          </a:r>
                          <a:endParaRPr kumimoji="1" lang="ja-JP" altLang="en-US" dirty="0"/>
                        </a:p>
                      </a:txBody>
                      <a:tcPr/>
                    </a:tc>
                    <a:tc>
                      <a:txBody>
                        <a:bodyPr/>
                        <a:lstStyle/>
                        <a:p>
                          <a:pPr algn="ctr"/>
                          <a:r>
                            <a:rPr kumimoji="1" lang="en-US" altLang="ja-JP" dirty="0"/>
                            <a:t>230</a:t>
                          </a:r>
                          <a:endParaRPr kumimoji="1" lang="ja-JP" altLang="en-US" dirty="0"/>
                        </a:p>
                      </a:txBody>
                      <a:tcPr/>
                    </a:tc>
                    <a:extLst>
                      <a:ext uri="{0D108BD9-81ED-4DB2-BD59-A6C34878D82A}">
                        <a16:rowId xmlns:a16="http://schemas.microsoft.com/office/drawing/2014/main" val="2284117851"/>
                      </a:ext>
                    </a:extLst>
                  </a:tr>
                  <a:tr h="370840">
                    <a:tc>
                      <a:txBody>
                        <a:bodyPr/>
                        <a:lstStyle/>
                        <a:p>
                          <a:endParaRPr lang="ja-JP"/>
                        </a:p>
                      </a:txBody>
                      <a:tcPr>
                        <a:blipFill>
                          <a:blip r:embed="rId6"/>
                          <a:stretch>
                            <a:fillRect l="-307" t="-211475" r="-201227" b="-24590"/>
                          </a:stretch>
                        </a:blipFill>
                      </a:tcPr>
                    </a:tc>
                    <a:tc>
                      <a:txBody>
                        <a:bodyPr/>
                        <a:lstStyle/>
                        <a:p>
                          <a:pPr algn="ctr"/>
                          <a:r>
                            <a:rPr kumimoji="1" lang="en-US" altLang="ja-JP" dirty="0"/>
                            <a:t>106</a:t>
                          </a:r>
                          <a:endParaRPr kumimoji="1" lang="ja-JP" altLang="en-US" dirty="0"/>
                        </a:p>
                      </a:txBody>
                      <a:tcPr/>
                    </a:tc>
                    <a:tc>
                      <a:txBody>
                        <a:bodyPr/>
                        <a:lstStyle/>
                        <a:p>
                          <a:pPr algn="ctr"/>
                          <a:r>
                            <a:rPr kumimoji="1" lang="en-US" altLang="ja-JP" dirty="0"/>
                            <a:t>34</a:t>
                          </a:r>
                          <a:endParaRPr kumimoji="1" lang="ja-JP" altLang="en-US" dirty="0"/>
                        </a:p>
                      </a:txBody>
                      <a:tcPr/>
                    </a:tc>
                    <a:extLst>
                      <a:ext uri="{0D108BD9-81ED-4DB2-BD59-A6C34878D82A}">
                        <a16:rowId xmlns:a16="http://schemas.microsoft.com/office/drawing/2014/main" val="1976762345"/>
                      </a:ext>
                    </a:extLst>
                  </a:tr>
                </a:tbl>
              </a:graphicData>
            </a:graphic>
          </p:graphicFrame>
        </mc:Fallback>
      </mc:AlternateContent>
      <p:sp>
        <p:nvSpPr>
          <p:cNvPr id="21" name="正方形/長方形 20">
            <a:extLst>
              <a:ext uri="{FF2B5EF4-FFF2-40B4-BE49-F238E27FC236}">
                <a16:creationId xmlns:a16="http://schemas.microsoft.com/office/drawing/2014/main" id="{A2C755C2-F703-540C-88A9-6B8601488E81}"/>
              </a:ext>
            </a:extLst>
          </p:cNvPr>
          <p:cNvSpPr/>
          <p:nvPr/>
        </p:nvSpPr>
        <p:spPr>
          <a:xfrm>
            <a:off x="-1515743" y="1758581"/>
            <a:ext cx="1912620" cy="4765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C86CB1C3-2D77-9E46-0E29-975C51D799D0}"/>
              </a:ext>
            </a:extLst>
          </p:cNvPr>
          <p:cNvSpPr/>
          <p:nvPr/>
        </p:nvSpPr>
        <p:spPr>
          <a:xfrm>
            <a:off x="5579124" y="5417952"/>
            <a:ext cx="5953721" cy="93839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70584E3-B3E9-3079-AF0A-14EFFA89B3AE}"/>
              </a:ext>
            </a:extLst>
          </p:cNvPr>
          <p:cNvSpPr txBox="1"/>
          <p:nvPr/>
        </p:nvSpPr>
        <p:spPr>
          <a:xfrm>
            <a:off x="5579124" y="3101855"/>
            <a:ext cx="5677745" cy="830997"/>
          </a:xfrm>
          <a:prstGeom prst="rect">
            <a:avLst/>
          </a:prstGeom>
          <a:noFill/>
        </p:spPr>
        <p:txBody>
          <a:bodyPr wrap="square">
            <a:spAutoFit/>
          </a:bodyPr>
          <a:lstStyle/>
          <a:p>
            <a:r>
              <a:rPr lang="ja-JP" altLang="en-US" sz="2400" dirty="0"/>
              <a:t>他のエージェントが狭路を通過し終えるのを待つ必要がある</a:t>
            </a:r>
          </a:p>
        </p:txBody>
      </p:sp>
      <p:sp>
        <p:nvSpPr>
          <p:cNvPr id="4" name="テキスト ボックス 3">
            <a:extLst>
              <a:ext uri="{FF2B5EF4-FFF2-40B4-BE49-F238E27FC236}">
                <a16:creationId xmlns:a16="http://schemas.microsoft.com/office/drawing/2014/main" id="{E5497657-8300-61CC-F6A4-2A423A7F5947}"/>
              </a:ext>
            </a:extLst>
          </p:cNvPr>
          <p:cNvSpPr txBox="1"/>
          <p:nvPr/>
        </p:nvSpPr>
        <p:spPr>
          <a:xfrm>
            <a:off x="5579124" y="5417952"/>
            <a:ext cx="5433906" cy="461665"/>
          </a:xfrm>
          <a:prstGeom prst="rect">
            <a:avLst/>
          </a:prstGeom>
          <a:noFill/>
        </p:spPr>
        <p:txBody>
          <a:bodyPr wrap="square" rtlCol="0">
            <a:spAutoFit/>
          </a:bodyPr>
          <a:lstStyle/>
          <a:p>
            <a:pPr algn="l"/>
            <a:r>
              <a:rPr kumimoji="1" lang="ja-JP" altLang="en-US" sz="2400" dirty="0"/>
              <a:t>入力する</a:t>
            </a:r>
            <a:r>
              <a:rPr lang="ja-JP" altLang="en-US" sz="2400" dirty="0"/>
              <a:t>特徴量</a:t>
            </a:r>
            <a:r>
              <a:rPr kumimoji="1" lang="ja-JP" altLang="en-US" sz="2400" dirty="0"/>
              <a:t>の改善</a:t>
            </a:r>
          </a:p>
        </p:txBody>
      </p:sp>
      <p:sp>
        <p:nvSpPr>
          <p:cNvPr id="8" name="テキスト ボックス 7">
            <a:extLst>
              <a:ext uri="{FF2B5EF4-FFF2-40B4-BE49-F238E27FC236}">
                <a16:creationId xmlns:a16="http://schemas.microsoft.com/office/drawing/2014/main" id="{B2308EA1-50DE-248F-2A24-0C120D3115F0}"/>
              </a:ext>
            </a:extLst>
          </p:cNvPr>
          <p:cNvSpPr txBox="1"/>
          <p:nvPr/>
        </p:nvSpPr>
        <p:spPr>
          <a:xfrm>
            <a:off x="5579124" y="4081591"/>
            <a:ext cx="6383380" cy="461665"/>
          </a:xfrm>
          <a:prstGeom prst="rect">
            <a:avLst/>
          </a:prstGeom>
          <a:noFill/>
        </p:spPr>
        <p:txBody>
          <a:bodyPr wrap="square" rtlCol="0">
            <a:spAutoFit/>
          </a:bodyPr>
          <a:lstStyle/>
          <a:p>
            <a:pPr algn="l"/>
            <a:r>
              <a:rPr kumimoji="1" lang="ja-JP" altLang="en-US" sz="2400" dirty="0"/>
              <a:t>衝突回避に必要な待機時間を学習できていない</a:t>
            </a:r>
          </a:p>
        </p:txBody>
      </p:sp>
      <p:sp>
        <p:nvSpPr>
          <p:cNvPr id="9" name="テキスト ボックス 8">
            <a:extLst>
              <a:ext uri="{FF2B5EF4-FFF2-40B4-BE49-F238E27FC236}">
                <a16:creationId xmlns:a16="http://schemas.microsoft.com/office/drawing/2014/main" id="{C38981BB-D08F-7EC4-E1F7-BD424D6E5BE7}"/>
              </a:ext>
            </a:extLst>
          </p:cNvPr>
          <p:cNvSpPr txBox="1"/>
          <p:nvPr/>
        </p:nvSpPr>
        <p:spPr>
          <a:xfrm>
            <a:off x="5582710" y="5931226"/>
            <a:ext cx="5953721" cy="400110"/>
          </a:xfrm>
          <a:prstGeom prst="rect">
            <a:avLst/>
          </a:prstGeom>
          <a:noFill/>
        </p:spPr>
        <p:txBody>
          <a:bodyPr wrap="square" rtlCol="0">
            <a:spAutoFit/>
          </a:bodyPr>
          <a:lstStyle/>
          <a:p>
            <a:pPr algn="l"/>
            <a:r>
              <a:rPr kumimoji="1" lang="en-US" altLang="ja-JP" sz="2000" dirty="0"/>
              <a:t>Ex</a:t>
            </a:r>
            <a:r>
              <a:rPr kumimoji="1" lang="ja-JP" altLang="en-US" sz="2000" dirty="0"/>
              <a:t>　通行経路の向きや頻度を入力マップに落とし込む</a:t>
            </a:r>
          </a:p>
        </p:txBody>
      </p:sp>
      <p:sp>
        <p:nvSpPr>
          <p:cNvPr id="12" name="二等辺三角形 11">
            <a:extLst>
              <a:ext uri="{FF2B5EF4-FFF2-40B4-BE49-F238E27FC236}">
                <a16:creationId xmlns:a16="http://schemas.microsoft.com/office/drawing/2014/main" id="{CACC7E6E-5F58-337D-DB2A-B36A54A01C24}"/>
              </a:ext>
            </a:extLst>
          </p:cNvPr>
          <p:cNvSpPr/>
          <p:nvPr/>
        </p:nvSpPr>
        <p:spPr>
          <a:xfrm rot="10800000">
            <a:off x="6050598" y="4752761"/>
            <a:ext cx="5440431" cy="421734"/>
          </a:xfrm>
          <a:prstGeom prst="triangl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2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3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8A2F88-E328-B9D1-7C5F-C3A2B82C9D67}"/>
              </a:ext>
            </a:extLst>
          </p:cNvPr>
          <p:cNvSpPr>
            <a:spLocks noGrp="1"/>
          </p:cNvSpPr>
          <p:nvPr>
            <p:ph type="title" idx="10"/>
          </p:nvPr>
        </p:nvSpPr>
        <p:spPr/>
        <p:txBody>
          <a:bodyPr/>
          <a:lstStyle/>
          <a:p>
            <a:r>
              <a:rPr kumimoji="1" lang="ja-JP" altLang="en-US" dirty="0"/>
              <a:t>まとめ</a:t>
            </a:r>
          </a:p>
        </p:txBody>
      </p:sp>
      <p:sp>
        <p:nvSpPr>
          <p:cNvPr id="3" name="スライド番号プレースホルダー 2">
            <a:extLst>
              <a:ext uri="{FF2B5EF4-FFF2-40B4-BE49-F238E27FC236}">
                <a16:creationId xmlns:a16="http://schemas.microsoft.com/office/drawing/2014/main" id="{7C927B36-10CE-78B3-2320-F0058FB12102}"/>
              </a:ext>
            </a:extLst>
          </p:cNvPr>
          <p:cNvSpPr>
            <a:spLocks noGrp="1"/>
          </p:cNvSpPr>
          <p:nvPr>
            <p:ph type="sldNum" sz="quarter" idx="13"/>
          </p:nvPr>
        </p:nvSpPr>
        <p:spPr>
          <a:xfrm>
            <a:off x="8610600" y="6356350"/>
            <a:ext cx="2743200" cy="365125"/>
          </a:xfrm>
        </p:spPr>
        <p:txBody>
          <a:bodyPr/>
          <a:lstStyle/>
          <a:p>
            <a:fld id="{E04137EE-3015-4950-A5F8-6952C35479F5}" type="slidenum">
              <a:rPr kumimoji="1" lang="ja-JP" altLang="en-US" smtClean="0"/>
              <a:t>14</a:t>
            </a:fld>
            <a:endParaRPr kumimoji="1" lang="ja-JP" altLang="en-US" dirty="0"/>
          </a:p>
        </p:txBody>
      </p:sp>
      <p:sp>
        <p:nvSpPr>
          <p:cNvPr id="4" name="テキスト ボックス 3">
            <a:extLst>
              <a:ext uri="{FF2B5EF4-FFF2-40B4-BE49-F238E27FC236}">
                <a16:creationId xmlns:a16="http://schemas.microsoft.com/office/drawing/2014/main" id="{838F63D3-2CB2-1DE7-6EF2-BAE90722DD8F}"/>
              </a:ext>
            </a:extLst>
          </p:cNvPr>
          <p:cNvSpPr txBox="1"/>
          <p:nvPr/>
        </p:nvSpPr>
        <p:spPr>
          <a:xfrm>
            <a:off x="838198" y="1603517"/>
            <a:ext cx="2161309" cy="461665"/>
          </a:xfrm>
          <a:prstGeom prst="rect">
            <a:avLst/>
          </a:prstGeom>
          <a:noFill/>
        </p:spPr>
        <p:txBody>
          <a:bodyPr wrap="square" rtlCol="0">
            <a:spAutoFit/>
          </a:bodyPr>
          <a:lstStyle/>
          <a:p>
            <a:pPr algn="l"/>
            <a:r>
              <a:rPr kumimoji="1" lang="ja-JP" altLang="en-US" sz="2400" dirty="0"/>
              <a:t>まとめ</a:t>
            </a:r>
          </a:p>
        </p:txBody>
      </p:sp>
      <p:sp>
        <p:nvSpPr>
          <p:cNvPr id="11" name="テキスト ボックス 10">
            <a:extLst>
              <a:ext uri="{FF2B5EF4-FFF2-40B4-BE49-F238E27FC236}">
                <a16:creationId xmlns:a16="http://schemas.microsoft.com/office/drawing/2014/main" id="{4566CA7B-95CB-0E43-27F3-57EA5A18AEB5}"/>
              </a:ext>
            </a:extLst>
          </p:cNvPr>
          <p:cNvSpPr txBox="1"/>
          <p:nvPr/>
        </p:nvSpPr>
        <p:spPr>
          <a:xfrm>
            <a:off x="838198" y="3958606"/>
            <a:ext cx="2161308" cy="461665"/>
          </a:xfrm>
          <a:prstGeom prst="rect">
            <a:avLst/>
          </a:prstGeom>
          <a:noFill/>
        </p:spPr>
        <p:txBody>
          <a:bodyPr wrap="square" rtlCol="0">
            <a:spAutoFit/>
          </a:bodyPr>
          <a:lstStyle/>
          <a:p>
            <a:pPr algn="l"/>
            <a:r>
              <a:rPr kumimoji="1" lang="ja-JP" altLang="en-US" sz="2400" dirty="0"/>
              <a:t>展望</a:t>
            </a:r>
          </a:p>
        </p:txBody>
      </p:sp>
      <p:sp>
        <p:nvSpPr>
          <p:cNvPr id="15" name="テキスト ボックス 14">
            <a:extLst>
              <a:ext uri="{FF2B5EF4-FFF2-40B4-BE49-F238E27FC236}">
                <a16:creationId xmlns:a16="http://schemas.microsoft.com/office/drawing/2014/main" id="{C8A58417-37C1-DCEA-27F2-8A351A6DC35A}"/>
              </a:ext>
            </a:extLst>
          </p:cNvPr>
          <p:cNvSpPr txBox="1"/>
          <p:nvPr/>
        </p:nvSpPr>
        <p:spPr>
          <a:xfrm>
            <a:off x="838198" y="4476711"/>
            <a:ext cx="10206791" cy="461665"/>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狭い通路や密集領域を適切に反映した入力表現を設計</a:t>
            </a:r>
            <a:endParaRPr lang="en-US" altLang="ja-JP" sz="2400" dirty="0"/>
          </a:p>
        </p:txBody>
      </p:sp>
      <p:sp>
        <p:nvSpPr>
          <p:cNvPr id="6" name="テキスト ボックス 5">
            <a:extLst>
              <a:ext uri="{FF2B5EF4-FFF2-40B4-BE49-F238E27FC236}">
                <a16:creationId xmlns:a16="http://schemas.microsoft.com/office/drawing/2014/main" id="{63F3CAFF-18F9-BB4F-D10C-8C97E48AE107}"/>
              </a:ext>
            </a:extLst>
          </p:cNvPr>
          <p:cNvSpPr txBox="1"/>
          <p:nvPr/>
        </p:nvSpPr>
        <p:spPr>
          <a:xfrm>
            <a:off x="838198" y="2065182"/>
            <a:ext cx="9973964" cy="830997"/>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t>A*</a:t>
            </a:r>
            <a:r>
              <a:rPr lang="ja-JP" altLang="en-US" sz="2400" dirty="0"/>
              <a:t>と</a:t>
            </a:r>
            <a:r>
              <a:rPr lang="en-US" altLang="ja-JP" sz="2400" dirty="0"/>
              <a:t>CNN</a:t>
            </a:r>
            <a:r>
              <a:rPr lang="ja-JP" altLang="en-US" sz="2400" dirty="0"/>
              <a:t>によるコスト予測を組み合わせることで，</a:t>
            </a:r>
            <a:r>
              <a:rPr lang="en-US" altLang="ja-JP" sz="2400" dirty="0"/>
              <a:t>CBS</a:t>
            </a:r>
            <a:r>
              <a:rPr lang="ja-JP" altLang="en-US" sz="2400" dirty="0"/>
              <a:t>と比較して大幅な計算時間の短縮を実現した</a:t>
            </a:r>
            <a:endParaRPr kumimoji="1" lang="ja-JP" altLang="en-US" sz="2400" dirty="0"/>
          </a:p>
        </p:txBody>
      </p:sp>
      <p:sp>
        <p:nvSpPr>
          <p:cNvPr id="5" name="テキスト ボックス 4">
            <a:extLst>
              <a:ext uri="{FF2B5EF4-FFF2-40B4-BE49-F238E27FC236}">
                <a16:creationId xmlns:a16="http://schemas.microsoft.com/office/drawing/2014/main" id="{B11D483B-0CBD-2C27-792D-7926309AF901}"/>
              </a:ext>
            </a:extLst>
          </p:cNvPr>
          <p:cNvSpPr txBox="1"/>
          <p:nvPr/>
        </p:nvSpPr>
        <p:spPr>
          <a:xfrm>
            <a:off x="838198" y="3053622"/>
            <a:ext cx="10653586" cy="461665"/>
          </a:xfrm>
          <a:prstGeom prst="rect">
            <a:avLst/>
          </a:prstGeom>
          <a:noFill/>
        </p:spPr>
        <p:txBody>
          <a:bodyPr wrap="square" rtlCol="0">
            <a:spAutoFit/>
          </a:bodyPr>
          <a:lstStyle/>
          <a:p>
            <a:pPr marL="342900" indent="-342900" algn="l">
              <a:buFont typeface="Arial" panose="020B0604020202020204" pitchFamily="34" charset="0"/>
              <a:buChar char="•"/>
            </a:pPr>
            <a:r>
              <a:rPr kumimoji="1" lang="ja-JP" altLang="en-US" sz="2400" dirty="0"/>
              <a:t>エージェント数が多く、密集度が高い環境において効率的な予測が可能となる</a:t>
            </a:r>
          </a:p>
        </p:txBody>
      </p:sp>
      <p:sp>
        <p:nvSpPr>
          <p:cNvPr id="7" name="テキスト ボックス 6">
            <a:extLst>
              <a:ext uri="{FF2B5EF4-FFF2-40B4-BE49-F238E27FC236}">
                <a16:creationId xmlns:a16="http://schemas.microsoft.com/office/drawing/2014/main" id="{EB60668B-F583-D8F0-9586-6F259D98A5EE}"/>
              </a:ext>
            </a:extLst>
          </p:cNvPr>
          <p:cNvSpPr txBox="1"/>
          <p:nvPr/>
        </p:nvSpPr>
        <p:spPr>
          <a:xfrm>
            <a:off x="838198" y="5150862"/>
            <a:ext cx="10826580" cy="461665"/>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より密集度の高い環境や</a:t>
            </a:r>
            <a:r>
              <a:rPr lang="en-US" altLang="ja-JP" sz="2400" dirty="0"/>
              <a:t>AMR</a:t>
            </a:r>
            <a:r>
              <a:rPr lang="ja-JP" altLang="en-US" sz="2400" dirty="0"/>
              <a:t>数が多い環境でも精度を保つことができるか検証</a:t>
            </a:r>
            <a:endParaRPr lang="en-US" altLang="ja-JP" sz="2400" dirty="0"/>
          </a:p>
        </p:txBody>
      </p:sp>
    </p:spTree>
    <p:extLst>
      <p:ext uri="{BB962C8B-B14F-4D97-AF65-F5344CB8AC3E}">
        <p14:creationId xmlns:p14="http://schemas.microsoft.com/office/powerpoint/2010/main" val="158415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E1E5-772F-7C8B-C278-A8519C695F22}"/>
            </a:ext>
          </a:extLst>
        </p:cNvPr>
        <p:cNvGrpSpPr/>
        <p:nvPr/>
      </p:nvGrpSpPr>
      <p:grpSpPr>
        <a:xfrm>
          <a:off x="0" y="0"/>
          <a:ext cx="0" cy="0"/>
          <a:chOff x="0" y="0"/>
          <a:chExt cx="0" cy="0"/>
        </a:xfrm>
      </p:grpSpPr>
      <p:pic>
        <p:nvPicPr>
          <p:cNvPr id="16" name="図 15" descr="グラフ, 散布図&#10;&#10;AI 生成コンテンツは誤りを含む可能性があります。">
            <a:extLst>
              <a:ext uri="{FF2B5EF4-FFF2-40B4-BE49-F238E27FC236}">
                <a16:creationId xmlns:a16="http://schemas.microsoft.com/office/drawing/2014/main" id="{7BB5C5D8-7AA4-2C96-6725-769295BE6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559" y="1953902"/>
            <a:ext cx="3917684" cy="2963992"/>
          </a:xfrm>
          <a:prstGeom prst="rect">
            <a:avLst/>
          </a:prstGeom>
        </p:spPr>
      </p:pic>
      <p:pic>
        <p:nvPicPr>
          <p:cNvPr id="18" name="図 17" descr="グラフ, ヒストグラム&#10;&#10;AI 生成コンテンツは誤りを含む可能性があります。">
            <a:extLst>
              <a:ext uri="{FF2B5EF4-FFF2-40B4-BE49-F238E27FC236}">
                <a16:creationId xmlns:a16="http://schemas.microsoft.com/office/drawing/2014/main" id="{76CAC1AB-FD8B-5865-B33F-2E0B9B111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036" y="1939320"/>
            <a:ext cx="3851973" cy="2840830"/>
          </a:xfrm>
          <a:prstGeom prst="rect">
            <a:avLst/>
          </a:prstGeom>
        </p:spPr>
      </p:pic>
      <p:sp>
        <p:nvSpPr>
          <p:cNvPr id="3" name="スライド番号プレースホルダー 2">
            <a:extLst>
              <a:ext uri="{FF2B5EF4-FFF2-40B4-BE49-F238E27FC236}">
                <a16:creationId xmlns:a16="http://schemas.microsoft.com/office/drawing/2014/main" id="{4933C174-686B-23E3-065A-5E31542BCF9C}"/>
              </a:ext>
            </a:extLst>
          </p:cNvPr>
          <p:cNvSpPr>
            <a:spLocks noGrp="1"/>
          </p:cNvSpPr>
          <p:nvPr>
            <p:ph type="sldNum" sz="quarter" idx="2"/>
          </p:nvPr>
        </p:nvSpPr>
        <p:spPr/>
        <p:txBody>
          <a:bodyPr/>
          <a:lstStyle/>
          <a:p>
            <a:fld id="{E04137EE-3015-4950-A5F8-6952C35479F5}" type="slidenum">
              <a:rPr kumimoji="1" lang="ja-JP" altLang="en-US" smtClean="0"/>
              <a:t>15</a:t>
            </a:fld>
            <a:endParaRPr kumimoji="1" lang="ja-JP" altLang="en-US"/>
          </a:p>
        </p:txBody>
      </p:sp>
      <p:sp>
        <p:nvSpPr>
          <p:cNvPr id="2" name="タイトル 1">
            <a:extLst>
              <a:ext uri="{FF2B5EF4-FFF2-40B4-BE49-F238E27FC236}">
                <a16:creationId xmlns:a16="http://schemas.microsoft.com/office/drawing/2014/main" id="{2D938C8E-4624-40A5-66FC-D94B41F24373}"/>
              </a:ext>
            </a:extLst>
          </p:cNvPr>
          <p:cNvSpPr>
            <a:spLocks noGrp="1"/>
          </p:cNvSpPr>
          <p:nvPr>
            <p:ph type="title" idx="3"/>
          </p:nvPr>
        </p:nvSpPr>
        <p:spPr/>
        <p:txBody>
          <a:bodyPr/>
          <a:lstStyle/>
          <a:p>
            <a:r>
              <a:rPr lang="ja-JP" altLang="en-US" dirty="0"/>
              <a:t>回帰モデル</a:t>
            </a:r>
            <a:endParaRPr kumimoji="1" lang="ja-JP" altLang="en-US" dirty="0"/>
          </a:p>
        </p:txBody>
      </p:sp>
      <p:sp>
        <p:nvSpPr>
          <p:cNvPr id="4" name="正方形/長方形 3">
            <a:extLst>
              <a:ext uri="{FF2B5EF4-FFF2-40B4-BE49-F238E27FC236}">
                <a16:creationId xmlns:a16="http://schemas.microsoft.com/office/drawing/2014/main" id="{42ADA3B5-7CDB-DEE2-5442-0F6384684BC3}"/>
              </a:ext>
            </a:extLst>
          </p:cNvPr>
          <p:cNvSpPr/>
          <p:nvPr/>
        </p:nvSpPr>
        <p:spPr>
          <a:xfrm>
            <a:off x="3581401" y="5065956"/>
            <a:ext cx="5029199" cy="1569660"/>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0625031-955C-5055-1C8A-A40006613328}"/>
              </a:ext>
            </a:extLst>
          </p:cNvPr>
          <p:cNvSpPr txBox="1"/>
          <p:nvPr/>
        </p:nvSpPr>
        <p:spPr>
          <a:xfrm>
            <a:off x="4297811" y="5235989"/>
            <a:ext cx="4190999" cy="1569660"/>
          </a:xfrm>
          <a:prstGeom prst="rect">
            <a:avLst/>
          </a:prstGeom>
          <a:noFill/>
        </p:spPr>
        <p:txBody>
          <a:bodyPr wrap="square" rtlCol="0">
            <a:spAutoFit/>
          </a:bodyPr>
          <a:lstStyle/>
          <a:p>
            <a:r>
              <a:rPr lang="ja-JP" altLang="en-US" sz="2400" dirty="0"/>
              <a:t>予測時間</a:t>
            </a:r>
            <a:r>
              <a:rPr lang="en-US" altLang="ja-JP" sz="2400" dirty="0"/>
              <a:t>	</a:t>
            </a:r>
            <a:r>
              <a:rPr kumimoji="1" lang="ja-JP" altLang="en-US" sz="2400" dirty="0"/>
              <a:t>：</a:t>
            </a:r>
            <a:r>
              <a:rPr kumimoji="1" lang="en-US" altLang="ja-JP" sz="2400" dirty="0"/>
              <a:t>0.15 (</a:t>
            </a:r>
            <a:r>
              <a:rPr kumimoji="1" lang="en-US" altLang="ja-JP" sz="2400" dirty="0" err="1"/>
              <a:t>ms</a:t>
            </a:r>
            <a:r>
              <a:rPr kumimoji="1" lang="en-US" altLang="ja-JP" sz="2400" dirty="0"/>
              <a:t>)</a:t>
            </a:r>
            <a:endParaRPr kumimoji="1" lang="ja-JP" altLang="en-US" sz="2400" dirty="0"/>
          </a:p>
          <a:p>
            <a:r>
              <a:rPr lang="ja-JP" altLang="en-US" sz="2400" dirty="0"/>
              <a:t>平均誤差</a:t>
            </a:r>
            <a:r>
              <a:rPr lang="en-US" altLang="ja-JP" sz="2400" dirty="0"/>
              <a:t> 	</a:t>
            </a:r>
            <a:r>
              <a:rPr kumimoji="1" lang="ja-JP" altLang="en-US" sz="2400" dirty="0"/>
              <a:t>：</a:t>
            </a:r>
            <a:r>
              <a:rPr kumimoji="1" lang="en-US" altLang="ja-JP" sz="2400" dirty="0"/>
              <a:t>6.40</a:t>
            </a:r>
            <a:endParaRPr kumimoji="1" lang="ja-JP" altLang="en-US" sz="2400" dirty="0"/>
          </a:p>
          <a:p>
            <a:r>
              <a:rPr lang="ja-JP" altLang="en-US" sz="2400" dirty="0"/>
              <a:t>一致率</a:t>
            </a:r>
            <a:r>
              <a:rPr lang="en-US" altLang="ja-JP" sz="2400" dirty="0"/>
              <a:t> 	</a:t>
            </a:r>
            <a:r>
              <a:rPr kumimoji="1" lang="ja-JP" altLang="en-US" sz="2400" dirty="0"/>
              <a:t>：</a:t>
            </a:r>
            <a:r>
              <a:rPr kumimoji="1" lang="en-US" altLang="ja-JP" sz="2400" dirty="0"/>
              <a:t>6.32</a:t>
            </a:r>
            <a:r>
              <a:rPr lang="en-US" altLang="ja-JP" sz="2400" dirty="0"/>
              <a:t> %</a:t>
            </a:r>
            <a:endParaRPr kumimoji="1" lang="ja-JP" altLang="en-US" sz="2400" dirty="0"/>
          </a:p>
          <a:p>
            <a:endParaRPr kumimoji="1" lang="en-US" altLang="ja-JP" sz="2400" dirty="0"/>
          </a:p>
        </p:txBody>
      </p:sp>
      <p:sp>
        <p:nvSpPr>
          <p:cNvPr id="5" name="テキスト ボックス 4">
            <a:extLst>
              <a:ext uri="{FF2B5EF4-FFF2-40B4-BE49-F238E27FC236}">
                <a16:creationId xmlns:a16="http://schemas.microsoft.com/office/drawing/2014/main" id="{8E77659B-833F-C566-DA42-0125973A9B31}"/>
              </a:ext>
            </a:extLst>
          </p:cNvPr>
          <p:cNvSpPr txBox="1"/>
          <p:nvPr/>
        </p:nvSpPr>
        <p:spPr>
          <a:xfrm>
            <a:off x="9708872" y="1426723"/>
            <a:ext cx="3463290" cy="461665"/>
          </a:xfrm>
          <a:prstGeom prst="rect">
            <a:avLst/>
          </a:prstGeom>
          <a:noFill/>
        </p:spPr>
        <p:txBody>
          <a:bodyPr wrap="square" rtlCol="0">
            <a:spAutoFit/>
          </a:bodyPr>
          <a:lstStyle/>
          <a:p>
            <a:pPr algn="l"/>
            <a:r>
              <a:rPr kumimoji="1" lang="en-US" altLang="ja-JP" sz="2400" dirty="0"/>
              <a:t>AMR</a:t>
            </a:r>
            <a:r>
              <a:rPr kumimoji="1" lang="ja-JP" altLang="en-US" sz="2400" dirty="0"/>
              <a:t>：</a:t>
            </a:r>
            <a:r>
              <a:rPr kumimoji="1" lang="en-US" altLang="ja-JP" sz="2400" dirty="0"/>
              <a:t>10</a:t>
            </a:r>
            <a:r>
              <a:rPr kumimoji="1" lang="ja-JP" altLang="en-US" sz="2400" dirty="0"/>
              <a:t>台</a:t>
            </a:r>
          </a:p>
        </p:txBody>
      </p:sp>
      <p:sp>
        <p:nvSpPr>
          <p:cNvPr id="6" name="テキスト ボックス 5">
            <a:extLst>
              <a:ext uri="{FF2B5EF4-FFF2-40B4-BE49-F238E27FC236}">
                <a16:creationId xmlns:a16="http://schemas.microsoft.com/office/drawing/2014/main" id="{4D25B713-6AEA-2F0E-6CFE-30A2FCD7B6C0}"/>
              </a:ext>
            </a:extLst>
          </p:cNvPr>
          <p:cNvSpPr txBox="1"/>
          <p:nvPr/>
        </p:nvSpPr>
        <p:spPr>
          <a:xfrm>
            <a:off x="2760216" y="4745933"/>
            <a:ext cx="188595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1400" dirty="0"/>
              <a:t>Optimal cost</a:t>
            </a:r>
            <a:endParaRPr kumimoji="1" lang="ja-JP" altLang="en-US" sz="1400" dirty="0"/>
          </a:p>
        </p:txBody>
      </p:sp>
      <p:sp>
        <p:nvSpPr>
          <p:cNvPr id="9" name="テキスト ボックス 8">
            <a:extLst>
              <a:ext uri="{FF2B5EF4-FFF2-40B4-BE49-F238E27FC236}">
                <a16:creationId xmlns:a16="http://schemas.microsoft.com/office/drawing/2014/main" id="{2C3F808C-FBE8-6814-FDF7-9DCF80DCCA2F}"/>
              </a:ext>
            </a:extLst>
          </p:cNvPr>
          <p:cNvSpPr txBox="1"/>
          <p:nvPr/>
        </p:nvSpPr>
        <p:spPr>
          <a:xfrm rot="10800000">
            <a:off x="1355727" y="2517042"/>
            <a:ext cx="400110" cy="164990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eaVert" wrap="square" lIns="91440" tIns="45720" rIns="91440" bIns="45720" rtlCol="0" anchor="ctr">
            <a:spAutoFit/>
          </a:bodyPr>
          <a:lstStyle/>
          <a:p>
            <a:pPr algn="ctr" fontAlgn="auto">
              <a:spcAft>
                <a:spcPts val="0"/>
              </a:spcAft>
            </a:pPr>
            <a:r>
              <a:rPr lang="en-US" altLang="ja-JP" sz="1400" dirty="0">
                <a:latin typeface="+mn-lt"/>
                <a:ea typeface="+mn-ea"/>
              </a:rPr>
              <a:t>Pr</a:t>
            </a:r>
            <a:r>
              <a:rPr kumimoji="1" lang="en-US" altLang="ja-JP" sz="1400" dirty="0">
                <a:latin typeface="+mn-lt"/>
                <a:ea typeface="+mn-ea"/>
              </a:rPr>
              <a:t>edicted cost</a:t>
            </a:r>
            <a:endParaRPr kumimoji="1" lang="ja-JP" altLang="en-US" sz="1400" dirty="0">
              <a:latin typeface="+mn-lt"/>
              <a:ea typeface="+mn-ea"/>
            </a:endParaRPr>
          </a:p>
        </p:txBody>
      </p:sp>
      <p:sp>
        <p:nvSpPr>
          <p:cNvPr id="13" name="テキスト ボックス 12">
            <a:extLst>
              <a:ext uri="{FF2B5EF4-FFF2-40B4-BE49-F238E27FC236}">
                <a16:creationId xmlns:a16="http://schemas.microsoft.com/office/drawing/2014/main" id="{87BB2DEC-26E6-2493-9C5B-60A102D0440F}"/>
              </a:ext>
            </a:extLst>
          </p:cNvPr>
          <p:cNvSpPr txBox="1"/>
          <p:nvPr/>
        </p:nvSpPr>
        <p:spPr>
          <a:xfrm>
            <a:off x="8488810" y="4780150"/>
            <a:ext cx="945554"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ja-JP" sz="1400" dirty="0"/>
              <a:t>Error </a:t>
            </a:r>
            <a:endParaRPr kumimoji="1" lang="ja-JP" altLang="en-US" sz="1400" dirty="0"/>
          </a:p>
        </p:txBody>
      </p:sp>
      <p:sp>
        <p:nvSpPr>
          <p:cNvPr id="14" name="テキスト ボックス 13">
            <a:extLst>
              <a:ext uri="{FF2B5EF4-FFF2-40B4-BE49-F238E27FC236}">
                <a16:creationId xmlns:a16="http://schemas.microsoft.com/office/drawing/2014/main" id="{81B82EC2-7E6E-B5A8-B2EB-A05E2B2F913D}"/>
              </a:ext>
            </a:extLst>
          </p:cNvPr>
          <p:cNvSpPr txBox="1"/>
          <p:nvPr/>
        </p:nvSpPr>
        <p:spPr>
          <a:xfrm rot="10800000">
            <a:off x="6384926" y="2865757"/>
            <a:ext cx="400110" cy="127476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eaVert" wrap="square" lIns="91440" tIns="45720" rIns="91440" bIns="45720" rtlCol="0" anchor="ctr">
            <a:spAutoFit/>
          </a:bodyPr>
          <a:lstStyle/>
          <a:p>
            <a:pPr algn="ctr" fontAlgn="auto">
              <a:spcAft>
                <a:spcPts val="0"/>
              </a:spcAft>
            </a:pPr>
            <a:r>
              <a:rPr lang="en-US" altLang="ja-JP" sz="1400" dirty="0"/>
              <a:t>Frequency </a:t>
            </a:r>
            <a:endParaRPr kumimoji="1" lang="ja-JP" altLang="en-US" sz="1400" dirty="0">
              <a:latin typeface="+mn-lt"/>
              <a:ea typeface="+mn-ea"/>
            </a:endParaRPr>
          </a:p>
        </p:txBody>
      </p:sp>
      <p:sp>
        <p:nvSpPr>
          <p:cNvPr id="8" name="テキスト ボックス 7">
            <a:extLst>
              <a:ext uri="{FF2B5EF4-FFF2-40B4-BE49-F238E27FC236}">
                <a16:creationId xmlns:a16="http://schemas.microsoft.com/office/drawing/2014/main" id="{11ABEE67-CEB8-DB48-39BC-28735819AD41}"/>
              </a:ext>
            </a:extLst>
          </p:cNvPr>
          <p:cNvSpPr txBox="1"/>
          <p:nvPr/>
        </p:nvSpPr>
        <p:spPr>
          <a:xfrm>
            <a:off x="838200" y="1395945"/>
            <a:ext cx="3200400" cy="523220"/>
          </a:xfrm>
          <a:prstGeom prst="rect">
            <a:avLst/>
          </a:prstGeom>
          <a:noFill/>
        </p:spPr>
        <p:txBody>
          <a:bodyPr wrap="square" rtlCol="0">
            <a:spAutoFit/>
          </a:bodyPr>
          <a:lstStyle/>
          <a:p>
            <a:pPr algn="l"/>
            <a:r>
              <a:rPr kumimoji="1" lang="ja-JP" altLang="en-US" sz="2800" dirty="0"/>
              <a:t>コスト全体を予測</a:t>
            </a:r>
          </a:p>
        </p:txBody>
      </p:sp>
    </p:spTree>
    <p:extLst>
      <p:ext uri="{BB962C8B-B14F-4D97-AF65-F5344CB8AC3E}">
        <p14:creationId xmlns:p14="http://schemas.microsoft.com/office/powerpoint/2010/main" val="1541253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D6AD2-5710-C1E0-6ED2-9B6AB32D9128}"/>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C9B242B-9F13-B071-4E92-54AEC724D9A9}"/>
              </a:ext>
            </a:extLst>
          </p:cNvPr>
          <p:cNvSpPr>
            <a:spLocks noGrp="1"/>
          </p:cNvSpPr>
          <p:nvPr>
            <p:ph type="sldNum" sz="quarter" idx="2"/>
          </p:nvPr>
        </p:nvSpPr>
        <p:spPr/>
        <p:txBody>
          <a:bodyPr/>
          <a:lstStyle/>
          <a:p>
            <a:fld id="{E04137EE-3015-4950-A5F8-6952C35479F5}" type="slidenum">
              <a:rPr kumimoji="1" lang="ja-JP" altLang="en-US" smtClean="0"/>
              <a:t>16</a:t>
            </a:fld>
            <a:endParaRPr kumimoji="1" lang="ja-JP" altLang="en-US"/>
          </a:p>
        </p:txBody>
      </p:sp>
      <p:sp>
        <p:nvSpPr>
          <p:cNvPr id="2" name="タイトル 1">
            <a:extLst>
              <a:ext uri="{FF2B5EF4-FFF2-40B4-BE49-F238E27FC236}">
                <a16:creationId xmlns:a16="http://schemas.microsoft.com/office/drawing/2014/main" id="{CCEF2B5A-D5A6-7E4C-9521-83E16C5FE94D}"/>
              </a:ext>
            </a:extLst>
          </p:cNvPr>
          <p:cNvSpPr>
            <a:spLocks noGrp="1"/>
          </p:cNvSpPr>
          <p:nvPr>
            <p:ph type="title" idx="3"/>
          </p:nvPr>
        </p:nvSpPr>
        <p:spPr/>
        <p:txBody>
          <a:bodyPr/>
          <a:lstStyle/>
          <a:p>
            <a:r>
              <a:rPr lang="ja-JP" altLang="en-US" dirty="0"/>
              <a:t>改悪してしまったマップ</a:t>
            </a:r>
          </a:p>
        </p:txBody>
      </p:sp>
      <mc:AlternateContent xmlns:mc="http://schemas.openxmlformats.org/markup-compatibility/2006" xmlns:a14="http://schemas.microsoft.com/office/drawing/2010/main">
        <mc:Choice Requires="a14">
          <p:graphicFrame>
            <p:nvGraphicFramePr>
              <p:cNvPr id="17" name="表 16">
                <a:extLst>
                  <a:ext uri="{FF2B5EF4-FFF2-40B4-BE49-F238E27FC236}">
                    <a16:creationId xmlns:a16="http://schemas.microsoft.com/office/drawing/2014/main" id="{633A9B32-012F-5D0A-7677-F6A24623344F}"/>
                  </a:ext>
                </a:extLst>
              </p:cNvPr>
              <p:cNvGraphicFramePr>
                <a:graphicFrameLocks noGrp="1"/>
              </p:cNvGraphicFramePr>
              <p:nvPr/>
            </p:nvGraphicFramePr>
            <p:xfrm>
              <a:off x="5787181" y="2316480"/>
              <a:ext cx="5433906" cy="1112520"/>
            </p:xfrm>
            <a:graphic>
              <a:graphicData uri="http://schemas.openxmlformats.org/drawingml/2006/table">
                <a:tbl>
                  <a:tblPr firstRow="1" bandRow="1">
                    <a:tableStyleId>{5C22544A-7EE6-4342-B048-85BDC9FD1C3A}</a:tableStyleId>
                  </a:tblPr>
                  <a:tblGrid>
                    <a:gridCol w="1811302">
                      <a:extLst>
                        <a:ext uri="{9D8B030D-6E8A-4147-A177-3AD203B41FA5}">
                          <a16:colId xmlns:a16="http://schemas.microsoft.com/office/drawing/2014/main" val="751708229"/>
                        </a:ext>
                      </a:extLst>
                    </a:gridCol>
                    <a:gridCol w="1811302">
                      <a:extLst>
                        <a:ext uri="{9D8B030D-6E8A-4147-A177-3AD203B41FA5}">
                          <a16:colId xmlns:a16="http://schemas.microsoft.com/office/drawing/2014/main" val="3205989947"/>
                        </a:ext>
                      </a:extLst>
                    </a:gridCol>
                    <a:gridCol w="1811302">
                      <a:extLst>
                        <a:ext uri="{9D8B030D-6E8A-4147-A177-3AD203B41FA5}">
                          <a16:colId xmlns:a16="http://schemas.microsoft.com/office/drawing/2014/main" val="2528420918"/>
                        </a:ext>
                      </a:extLst>
                    </a:gridCol>
                  </a:tblGrid>
                  <a:tr h="370840">
                    <a:tc>
                      <a:txBody>
                        <a:bodyPr/>
                        <a:lstStyle/>
                        <a:p>
                          <a:endParaRPr kumimoji="1" lang="ja-JP" altLang="en-US" dirty="0"/>
                        </a:p>
                      </a:txBody>
                      <a:tcPr/>
                    </a:tc>
                    <a:tc>
                      <a:txBody>
                        <a:bodyPr/>
                        <a:lstStyle/>
                        <a:p>
                          <a:pPr algn="ctr"/>
                          <a:r>
                            <a:rPr kumimoji="1" lang="en-US" altLang="ja-JP" dirty="0"/>
                            <a:t>Optimal cost</a:t>
                          </a:r>
                          <a:endParaRPr kumimoji="1" lang="ja-JP" altLang="en-US" dirty="0"/>
                        </a:p>
                      </a:txBody>
                      <a:tcPr/>
                    </a:tc>
                    <a:tc>
                      <a:txBody>
                        <a:bodyPr/>
                        <a:lstStyle/>
                        <a:p>
                          <a:pPr algn="ctr"/>
                          <a:r>
                            <a:rPr kumimoji="1" lang="en-US" altLang="ja-JP" dirty="0"/>
                            <a:t>Predicted cost</a:t>
                          </a:r>
                          <a:endParaRPr kumimoji="1" lang="ja-JP" altLang="en-US" dirty="0"/>
                        </a:p>
                      </a:txBody>
                      <a:tcPr/>
                    </a:tc>
                    <a:extLst>
                      <a:ext uri="{0D108BD9-81ED-4DB2-BD59-A6C34878D82A}">
                        <a16:rowId xmlns:a16="http://schemas.microsoft.com/office/drawing/2014/main" val="2315110262"/>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𝐽</m:t>
                                </m:r>
                              </m:oMath>
                            </m:oMathPara>
                          </a14:m>
                          <a:endParaRPr kumimoji="1" lang="ja-JP" altLang="en-US" dirty="0"/>
                        </a:p>
                      </a:txBody>
                      <a:tcPr/>
                    </a:tc>
                    <a:tc>
                      <a:txBody>
                        <a:bodyPr/>
                        <a:lstStyle/>
                        <a:p>
                          <a:pPr algn="ctr"/>
                          <a:r>
                            <a:rPr kumimoji="1" lang="en-US" altLang="ja-JP" dirty="0"/>
                            <a:t>232</a:t>
                          </a:r>
                          <a:endParaRPr kumimoji="1" lang="ja-JP" altLang="en-US" dirty="0"/>
                        </a:p>
                      </a:txBody>
                      <a:tcPr/>
                    </a:tc>
                    <a:tc>
                      <a:txBody>
                        <a:bodyPr/>
                        <a:lstStyle/>
                        <a:p>
                          <a:pPr algn="ctr"/>
                          <a:r>
                            <a:rPr kumimoji="1" lang="en-US" altLang="ja-JP" dirty="0"/>
                            <a:t>267</a:t>
                          </a:r>
                          <a:endParaRPr kumimoji="1" lang="ja-JP" altLang="en-US" dirty="0"/>
                        </a:p>
                      </a:txBody>
                      <a:tcPr/>
                    </a:tc>
                    <a:extLst>
                      <a:ext uri="{0D108BD9-81ED-4DB2-BD59-A6C34878D82A}">
                        <a16:rowId xmlns:a16="http://schemas.microsoft.com/office/drawing/2014/main" val="2284117851"/>
                      </a:ext>
                    </a:extLst>
                  </a:tr>
                  <a:tr h="370840">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𝐽</m:t>
                                    </m:r>
                                  </m:e>
                                  <m:sub>
                                    <m:r>
                                      <a:rPr kumimoji="1" lang="en-US" altLang="ja-JP" sz="1800" b="0" i="1" smtClean="0">
                                        <a:latin typeface="Cambria Math" panose="02040503050406030204" pitchFamily="18" charset="0"/>
                                      </a:rPr>
                                      <m:t>𝐶</m:t>
                                    </m:r>
                                  </m:sub>
                                </m:sSub>
                              </m:oMath>
                            </m:oMathPara>
                          </a14:m>
                          <a:endParaRPr kumimoji="1" lang="ja-JP" altLang="en-US" dirty="0"/>
                        </a:p>
                      </a:txBody>
                      <a:tcPr/>
                    </a:tc>
                    <a:tc>
                      <a:txBody>
                        <a:bodyPr/>
                        <a:lstStyle/>
                        <a:p>
                          <a:pPr algn="ctr"/>
                          <a:r>
                            <a:rPr kumimoji="1" lang="en-US" altLang="ja-JP" dirty="0"/>
                            <a:t>2</a:t>
                          </a:r>
                          <a:endParaRPr kumimoji="1" lang="ja-JP" altLang="en-US" dirty="0"/>
                        </a:p>
                      </a:txBody>
                      <a:tcPr/>
                    </a:tc>
                    <a:tc>
                      <a:txBody>
                        <a:bodyPr/>
                        <a:lstStyle/>
                        <a:p>
                          <a:pPr algn="ctr"/>
                          <a:r>
                            <a:rPr kumimoji="1" lang="en-US" altLang="ja-JP" dirty="0"/>
                            <a:t>35</a:t>
                          </a:r>
                          <a:endParaRPr kumimoji="1" lang="ja-JP" altLang="en-US" dirty="0"/>
                        </a:p>
                      </a:txBody>
                      <a:tcPr/>
                    </a:tc>
                    <a:extLst>
                      <a:ext uri="{0D108BD9-81ED-4DB2-BD59-A6C34878D82A}">
                        <a16:rowId xmlns:a16="http://schemas.microsoft.com/office/drawing/2014/main" val="1976762345"/>
                      </a:ext>
                    </a:extLst>
                  </a:tr>
                </a:tbl>
              </a:graphicData>
            </a:graphic>
          </p:graphicFrame>
        </mc:Choice>
        <mc:Fallback xmlns="">
          <p:graphicFrame>
            <p:nvGraphicFramePr>
              <p:cNvPr id="17" name="表 16">
                <a:extLst>
                  <a:ext uri="{FF2B5EF4-FFF2-40B4-BE49-F238E27FC236}">
                    <a16:creationId xmlns:a16="http://schemas.microsoft.com/office/drawing/2014/main" id="{633A9B32-012F-5D0A-7677-F6A24623344F}"/>
                  </a:ext>
                </a:extLst>
              </p:cNvPr>
              <p:cNvGraphicFramePr>
                <a:graphicFrameLocks noGrp="1"/>
              </p:cNvGraphicFramePr>
              <p:nvPr>
                <p:extLst>
                  <p:ext uri="{D42A27DB-BD31-4B8C-83A1-F6EECF244321}">
                    <p14:modId xmlns:p14="http://schemas.microsoft.com/office/powerpoint/2010/main" val="2974936593"/>
                  </p:ext>
                </p:extLst>
              </p:nvPr>
            </p:nvGraphicFramePr>
            <p:xfrm>
              <a:off x="5787181" y="2316480"/>
              <a:ext cx="5433906" cy="1112520"/>
            </p:xfrm>
            <a:graphic>
              <a:graphicData uri="http://schemas.openxmlformats.org/drawingml/2006/table">
                <a:tbl>
                  <a:tblPr firstRow="1" bandRow="1">
                    <a:tableStyleId>{5C22544A-7EE6-4342-B048-85BDC9FD1C3A}</a:tableStyleId>
                  </a:tblPr>
                  <a:tblGrid>
                    <a:gridCol w="1811302">
                      <a:extLst>
                        <a:ext uri="{9D8B030D-6E8A-4147-A177-3AD203B41FA5}">
                          <a16:colId xmlns:a16="http://schemas.microsoft.com/office/drawing/2014/main" val="751708229"/>
                        </a:ext>
                      </a:extLst>
                    </a:gridCol>
                    <a:gridCol w="1811302">
                      <a:extLst>
                        <a:ext uri="{9D8B030D-6E8A-4147-A177-3AD203B41FA5}">
                          <a16:colId xmlns:a16="http://schemas.microsoft.com/office/drawing/2014/main" val="3205989947"/>
                        </a:ext>
                      </a:extLst>
                    </a:gridCol>
                    <a:gridCol w="1811302">
                      <a:extLst>
                        <a:ext uri="{9D8B030D-6E8A-4147-A177-3AD203B41FA5}">
                          <a16:colId xmlns:a16="http://schemas.microsoft.com/office/drawing/2014/main" val="2528420918"/>
                        </a:ext>
                      </a:extLst>
                    </a:gridCol>
                  </a:tblGrid>
                  <a:tr h="370840">
                    <a:tc>
                      <a:txBody>
                        <a:bodyPr/>
                        <a:lstStyle/>
                        <a:p>
                          <a:endParaRPr kumimoji="1" lang="ja-JP" altLang="en-US" dirty="0"/>
                        </a:p>
                      </a:txBody>
                      <a:tcPr/>
                    </a:tc>
                    <a:tc>
                      <a:txBody>
                        <a:bodyPr/>
                        <a:lstStyle/>
                        <a:p>
                          <a:pPr algn="ctr"/>
                          <a:r>
                            <a:rPr kumimoji="1" lang="en-US" altLang="ja-JP" dirty="0"/>
                            <a:t>Optimal cost</a:t>
                          </a:r>
                          <a:endParaRPr kumimoji="1" lang="ja-JP" altLang="en-US" dirty="0"/>
                        </a:p>
                      </a:txBody>
                      <a:tcPr/>
                    </a:tc>
                    <a:tc>
                      <a:txBody>
                        <a:bodyPr/>
                        <a:lstStyle/>
                        <a:p>
                          <a:pPr algn="ctr"/>
                          <a:r>
                            <a:rPr kumimoji="1" lang="en-US" altLang="ja-JP" dirty="0"/>
                            <a:t>Predicted cost</a:t>
                          </a:r>
                          <a:endParaRPr kumimoji="1" lang="ja-JP" altLang="en-US" dirty="0"/>
                        </a:p>
                      </a:txBody>
                      <a:tcPr/>
                    </a:tc>
                    <a:extLst>
                      <a:ext uri="{0D108BD9-81ED-4DB2-BD59-A6C34878D82A}">
                        <a16:rowId xmlns:a16="http://schemas.microsoft.com/office/drawing/2014/main" val="2315110262"/>
                      </a:ext>
                    </a:extLst>
                  </a:tr>
                  <a:tr h="370840">
                    <a:tc>
                      <a:txBody>
                        <a:bodyPr/>
                        <a:lstStyle/>
                        <a:p>
                          <a:endParaRPr lang="ja-JP"/>
                        </a:p>
                      </a:txBody>
                      <a:tcPr>
                        <a:blipFill>
                          <a:blip r:embed="rId5"/>
                          <a:stretch>
                            <a:fillRect l="-337" t="-108197" r="-201684" b="-124590"/>
                          </a:stretch>
                        </a:blipFill>
                      </a:tcPr>
                    </a:tc>
                    <a:tc>
                      <a:txBody>
                        <a:bodyPr/>
                        <a:lstStyle/>
                        <a:p>
                          <a:pPr algn="ctr"/>
                          <a:r>
                            <a:rPr kumimoji="1" lang="en-US" altLang="ja-JP" dirty="0"/>
                            <a:t>232</a:t>
                          </a:r>
                          <a:endParaRPr kumimoji="1" lang="ja-JP" altLang="en-US" dirty="0"/>
                        </a:p>
                      </a:txBody>
                      <a:tcPr/>
                    </a:tc>
                    <a:tc>
                      <a:txBody>
                        <a:bodyPr/>
                        <a:lstStyle/>
                        <a:p>
                          <a:pPr algn="ctr"/>
                          <a:r>
                            <a:rPr kumimoji="1" lang="en-US" altLang="ja-JP" dirty="0"/>
                            <a:t>267</a:t>
                          </a:r>
                          <a:endParaRPr kumimoji="1" lang="ja-JP" altLang="en-US" dirty="0"/>
                        </a:p>
                      </a:txBody>
                      <a:tcPr/>
                    </a:tc>
                    <a:extLst>
                      <a:ext uri="{0D108BD9-81ED-4DB2-BD59-A6C34878D82A}">
                        <a16:rowId xmlns:a16="http://schemas.microsoft.com/office/drawing/2014/main" val="2284117851"/>
                      </a:ext>
                    </a:extLst>
                  </a:tr>
                  <a:tr h="370840">
                    <a:tc>
                      <a:txBody>
                        <a:bodyPr/>
                        <a:lstStyle/>
                        <a:p>
                          <a:endParaRPr lang="ja-JP"/>
                        </a:p>
                      </a:txBody>
                      <a:tcPr>
                        <a:blipFill>
                          <a:blip r:embed="rId5"/>
                          <a:stretch>
                            <a:fillRect l="-337" t="-208197" r="-201684" b="-24590"/>
                          </a:stretch>
                        </a:blipFill>
                      </a:tcPr>
                    </a:tc>
                    <a:tc>
                      <a:txBody>
                        <a:bodyPr/>
                        <a:lstStyle/>
                        <a:p>
                          <a:pPr algn="ctr"/>
                          <a:r>
                            <a:rPr kumimoji="1" lang="en-US" altLang="ja-JP" dirty="0"/>
                            <a:t>2</a:t>
                          </a:r>
                          <a:endParaRPr kumimoji="1" lang="ja-JP" altLang="en-US" dirty="0"/>
                        </a:p>
                      </a:txBody>
                      <a:tcPr/>
                    </a:tc>
                    <a:tc>
                      <a:txBody>
                        <a:bodyPr/>
                        <a:lstStyle/>
                        <a:p>
                          <a:pPr algn="ctr"/>
                          <a:r>
                            <a:rPr kumimoji="1" lang="en-US" altLang="ja-JP" dirty="0"/>
                            <a:t>35</a:t>
                          </a:r>
                          <a:endParaRPr kumimoji="1" lang="ja-JP" altLang="en-US" dirty="0"/>
                        </a:p>
                      </a:txBody>
                      <a:tcPr/>
                    </a:tc>
                    <a:extLst>
                      <a:ext uri="{0D108BD9-81ED-4DB2-BD59-A6C34878D82A}">
                        <a16:rowId xmlns:a16="http://schemas.microsoft.com/office/drawing/2014/main" val="1976762345"/>
                      </a:ext>
                    </a:extLst>
                  </a:tr>
                </a:tbl>
              </a:graphicData>
            </a:graphic>
          </p:graphicFrame>
        </mc:Fallback>
      </mc:AlternateContent>
      <p:sp>
        <p:nvSpPr>
          <p:cNvPr id="4" name="テキスト ボックス 3">
            <a:extLst>
              <a:ext uri="{FF2B5EF4-FFF2-40B4-BE49-F238E27FC236}">
                <a16:creationId xmlns:a16="http://schemas.microsoft.com/office/drawing/2014/main" id="{B83950F7-2144-16B6-07F2-0606C686AB71}"/>
              </a:ext>
            </a:extLst>
          </p:cNvPr>
          <p:cNvSpPr txBox="1"/>
          <p:nvPr/>
        </p:nvSpPr>
        <p:spPr>
          <a:xfrm>
            <a:off x="5787181" y="3898152"/>
            <a:ext cx="5692246" cy="830997"/>
          </a:xfrm>
          <a:prstGeom prst="rect">
            <a:avLst/>
          </a:prstGeom>
          <a:noFill/>
        </p:spPr>
        <p:txBody>
          <a:bodyPr wrap="square" rtlCol="0">
            <a:spAutoFit/>
          </a:bodyPr>
          <a:lstStyle/>
          <a:p>
            <a:pPr algn="l"/>
            <a:r>
              <a:rPr kumimoji="1" lang="ja-JP" altLang="en-US" sz="2400" dirty="0"/>
              <a:t>細い通路を通過するエージェントが多いが、　　　ほとんど待機することはない</a:t>
            </a:r>
          </a:p>
        </p:txBody>
      </p:sp>
      <p:pic>
        <p:nvPicPr>
          <p:cNvPr id="5" name="over_estimate">
            <a:hlinkClick r:id="" action="ppaction://media"/>
            <a:extLst>
              <a:ext uri="{FF2B5EF4-FFF2-40B4-BE49-F238E27FC236}">
                <a16:creationId xmlns:a16="http://schemas.microsoft.com/office/drawing/2014/main" id="{996D9BA2-39DA-1DB2-3B86-84CF046DCD2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2910" y="1614058"/>
            <a:ext cx="5025576" cy="4924854"/>
          </a:xfrm>
          <a:prstGeom prst="rect">
            <a:avLst/>
          </a:prstGeom>
        </p:spPr>
      </p:pic>
      <p:sp>
        <p:nvSpPr>
          <p:cNvPr id="6" name="テキスト ボックス 5">
            <a:extLst>
              <a:ext uri="{FF2B5EF4-FFF2-40B4-BE49-F238E27FC236}">
                <a16:creationId xmlns:a16="http://schemas.microsoft.com/office/drawing/2014/main" id="{49929C49-98F1-96B7-EA62-DA2E8EFC72AA}"/>
              </a:ext>
            </a:extLst>
          </p:cNvPr>
          <p:cNvSpPr txBox="1"/>
          <p:nvPr/>
        </p:nvSpPr>
        <p:spPr>
          <a:xfrm>
            <a:off x="5787181" y="5239265"/>
            <a:ext cx="5566619" cy="830997"/>
          </a:xfrm>
          <a:prstGeom prst="rect">
            <a:avLst/>
          </a:prstGeom>
          <a:noFill/>
        </p:spPr>
        <p:txBody>
          <a:bodyPr wrap="square" rtlCol="0">
            <a:spAutoFit/>
          </a:bodyPr>
          <a:lstStyle/>
          <a:p>
            <a:pPr algn="l"/>
            <a:r>
              <a:rPr kumimoji="1" lang="ja-JP" altLang="en-US" sz="2400" dirty="0"/>
              <a:t>現在の入力では狭路でどれだけ待機する必要があるかわからない</a:t>
            </a:r>
          </a:p>
        </p:txBody>
      </p:sp>
    </p:spTree>
    <p:extLst>
      <p:ext uri="{BB962C8B-B14F-4D97-AF65-F5344CB8AC3E}">
        <p14:creationId xmlns:p14="http://schemas.microsoft.com/office/powerpoint/2010/main" val="112742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DD7EEB8-886B-2156-2A1C-41B539B4B55A}"/>
              </a:ext>
            </a:extLst>
          </p:cNvPr>
          <p:cNvSpPr>
            <a:spLocks noGrp="1"/>
          </p:cNvSpPr>
          <p:nvPr>
            <p:ph type="sldNum" sz="quarter" idx="2"/>
          </p:nvPr>
        </p:nvSpPr>
        <p:spPr/>
        <p:txBody>
          <a:bodyPr/>
          <a:lstStyle/>
          <a:p>
            <a:fld id="{E04137EE-3015-4950-A5F8-6952C35479F5}" type="slidenum">
              <a:rPr kumimoji="1" lang="ja-JP" altLang="en-US" smtClean="0"/>
              <a:t>17</a:t>
            </a:fld>
            <a:endParaRPr kumimoji="1" lang="ja-JP" altLang="en-US"/>
          </a:p>
        </p:txBody>
      </p:sp>
      <p:sp>
        <p:nvSpPr>
          <p:cNvPr id="3" name="タイトル 2">
            <a:extLst>
              <a:ext uri="{FF2B5EF4-FFF2-40B4-BE49-F238E27FC236}">
                <a16:creationId xmlns:a16="http://schemas.microsoft.com/office/drawing/2014/main" id="{DD7278A8-059A-0CF2-A808-936DC42C96F1}"/>
              </a:ext>
            </a:extLst>
          </p:cNvPr>
          <p:cNvSpPr>
            <a:spLocks noGrp="1"/>
          </p:cNvSpPr>
          <p:nvPr>
            <p:ph type="title" idx="3"/>
          </p:nvPr>
        </p:nvSpPr>
        <p:spPr/>
        <p:txBody>
          <a:bodyPr/>
          <a:lstStyle/>
          <a:p>
            <a:r>
              <a:rPr kumimoji="1" lang="en-US" altLang="ja-JP" dirty="0"/>
              <a:t>Input map</a:t>
            </a:r>
            <a:endParaRPr kumimoji="1" lang="ja-JP" altLang="en-US" dirty="0"/>
          </a:p>
        </p:txBody>
      </p:sp>
      <p:pic>
        <p:nvPicPr>
          <p:cNvPr id="7" name="図 6" descr="ダイアグラム&#10;&#10;AI 生成コンテンツは誤りを含む可能性があります。">
            <a:extLst>
              <a:ext uri="{FF2B5EF4-FFF2-40B4-BE49-F238E27FC236}">
                <a16:creationId xmlns:a16="http://schemas.microsoft.com/office/drawing/2014/main" id="{905D03EC-4643-2E8B-D244-F0D1967D6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306" y="1324745"/>
            <a:ext cx="8817064" cy="5308111"/>
          </a:xfrm>
          <a:prstGeom prst="rect">
            <a:avLst/>
          </a:prstGeom>
        </p:spPr>
      </p:pic>
    </p:spTree>
    <p:extLst>
      <p:ext uri="{BB962C8B-B14F-4D97-AF65-F5344CB8AC3E}">
        <p14:creationId xmlns:p14="http://schemas.microsoft.com/office/powerpoint/2010/main" val="2372926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E14D5-97C4-F59F-B307-A4E194148A8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4B1081-7135-6918-F5F8-6B1BEC3B5863}"/>
              </a:ext>
            </a:extLst>
          </p:cNvPr>
          <p:cNvSpPr>
            <a:spLocks noGrp="1"/>
          </p:cNvSpPr>
          <p:nvPr>
            <p:ph type="title" idx="10"/>
          </p:nvPr>
        </p:nvSpPr>
        <p:spPr/>
        <p:txBody>
          <a:bodyPr/>
          <a:lstStyle/>
          <a:p>
            <a:r>
              <a:rPr lang="ja-JP" altLang="en-US" dirty="0"/>
              <a:t>研究背景</a:t>
            </a:r>
            <a:endParaRPr kumimoji="1" lang="ja-JP" altLang="en-US" dirty="0"/>
          </a:p>
        </p:txBody>
      </p:sp>
      <p:sp>
        <p:nvSpPr>
          <p:cNvPr id="3" name="スライド番号プレースホルダー 2">
            <a:extLst>
              <a:ext uri="{FF2B5EF4-FFF2-40B4-BE49-F238E27FC236}">
                <a16:creationId xmlns:a16="http://schemas.microsoft.com/office/drawing/2014/main" id="{7BDE9590-B1C1-CE5B-1048-CCBC690CF247}"/>
              </a:ext>
            </a:extLst>
          </p:cNvPr>
          <p:cNvSpPr>
            <a:spLocks noGrp="1"/>
          </p:cNvSpPr>
          <p:nvPr>
            <p:ph type="sldNum" sz="quarter" idx="13"/>
          </p:nvPr>
        </p:nvSpPr>
        <p:spPr>
          <a:xfrm>
            <a:off x="8610600" y="6356350"/>
            <a:ext cx="2743200" cy="365125"/>
          </a:xfrm>
        </p:spPr>
        <p:txBody>
          <a:bodyPr/>
          <a:lstStyle/>
          <a:p>
            <a:fld id="{E04137EE-3015-4950-A5F8-6952C35479F5}" type="slidenum">
              <a:rPr kumimoji="1" lang="ja-JP" altLang="en-US" smtClean="0"/>
              <a:t>2</a:t>
            </a:fld>
            <a:endParaRPr kumimoji="1" lang="ja-JP" altLang="en-US"/>
          </a:p>
        </p:txBody>
      </p:sp>
      <p:sp>
        <p:nvSpPr>
          <p:cNvPr id="11" name="テキスト ボックス 10">
            <a:extLst>
              <a:ext uri="{FF2B5EF4-FFF2-40B4-BE49-F238E27FC236}">
                <a16:creationId xmlns:a16="http://schemas.microsoft.com/office/drawing/2014/main" id="{27EFB01F-3CF5-C4E9-1670-8265607EDBFF}"/>
              </a:ext>
            </a:extLst>
          </p:cNvPr>
          <p:cNvSpPr txBox="1"/>
          <p:nvPr/>
        </p:nvSpPr>
        <p:spPr>
          <a:xfrm>
            <a:off x="843122" y="5888616"/>
            <a:ext cx="10510678" cy="52322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2800" b="1" kern="100" dirty="0">
                <a:latin typeface="+mn-ea"/>
                <a:cs typeface="Times New Roman" panose="02020603050405020304" pitchFamily="18" charset="0"/>
              </a:rPr>
              <a:t>最適なレイアウトを選択することで工場全体のパフォーマンス最大化</a:t>
            </a:r>
            <a:endParaRPr lang="ja-JP" altLang="en-US" sz="2800" b="1" dirty="0"/>
          </a:p>
        </p:txBody>
      </p:sp>
      <p:pic>
        <p:nvPicPr>
          <p:cNvPr id="12" name="図 11" descr="空港のターミナル&#10;&#10;中程度の精度で自動的に生成された説明">
            <a:extLst>
              <a:ext uri="{FF2B5EF4-FFF2-40B4-BE49-F238E27FC236}">
                <a16:creationId xmlns:a16="http://schemas.microsoft.com/office/drawing/2014/main" id="{E88F2370-DDBB-BD8B-CBCA-CED69334F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409" y="1826718"/>
            <a:ext cx="2682977" cy="3312445"/>
          </a:xfrm>
          <a:prstGeom prst="rect">
            <a:avLst/>
          </a:prstGeom>
        </p:spPr>
      </p:pic>
      <p:pic>
        <p:nvPicPr>
          <p:cNvPr id="13" name="図 12">
            <a:extLst>
              <a:ext uri="{FF2B5EF4-FFF2-40B4-BE49-F238E27FC236}">
                <a16:creationId xmlns:a16="http://schemas.microsoft.com/office/drawing/2014/main" id="{00D521C1-79D6-7DEB-694B-8A1EA437CDAD}"/>
              </a:ext>
            </a:extLst>
          </p:cNvPr>
          <p:cNvPicPr>
            <a:picLocks noChangeAspect="1"/>
          </p:cNvPicPr>
          <p:nvPr/>
        </p:nvPicPr>
        <p:blipFill rotWithShape="1">
          <a:blip r:embed="rId4"/>
          <a:srcRect l="14183" r="11432" b="4174"/>
          <a:stretch/>
        </p:blipFill>
        <p:spPr>
          <a:xfrm>
            <a:off x="2268125" y="3563816"/>
            <a:ext cx="1649362" cy="2185179"/>
          </a:xfrm>
          <a:prstGeom prst="rect">
            <a:avLst/>
          </a:prstGeom>
        </p:spPr>
      </p:pic>
      <p:pic>
        <p:nvPicPr>
          <p:cNvPr id="14" name="図 13">
            <a:extLst>
              <a:ext uri="{FF2B5EF4-FFF2-40B4-BE49-F238E27FC236}">
                <a16:creationId xmlns:a16="http://schemas.microsoft.com/office/drawing/2014/main" id="{F90308A0-67B5-2AE5-9504-243C6D357D39}"/>
              </a:ext>
            </a:extLst>
          </p:cNvPr>
          <p:cNvPicPr>
            <a:picLocks noChangeAspect="1"/>
          </p:cNvPicPr>
          <p:nvPr/>
        </p:nvPicPr>
        <p:blipFill rotWithShape="1">
          <a:blip r:embed="rId5"/>
          <a:srcRect l="4089" r="6516"/>
          <a:stretch/>
        </p:blipFill>
        <p:spPr>
          <a:xfrm>
            <a:off x="5765148" y="3533010"/>
            <a:ext cx="1878375" cy="2258154"/>
          </a:xfrm>
          <a:prstGeom prst="rect">
            <a:avLst/>
          </a:prstGeom>
        </p:spPr>
      </p:pic>
      <p:sp>
        <p:nvSpPr>
          <p:cNvPr id="15" name="テキスト ボックス 14">
            <a:extLst>
              <a:ext uri="{FF2B5EF4-FFF2-40B4-BE49-F238E27FC236}">
                <a16:creationId xmlns:a16="http://schemas.microsoft.com/office/drawing/2014/main" id="{4BC2C7D2-CD39-49F4-B2A0-DA5C297C7B05}"/>
              </a:ext>
            </a:extLst>
          </p:cNvPr>
          <p:cNvSpPr txBox="1"/>
          <p:nvPr/>
        </p:nvSpPr>
        <p:spPr>
          <a:xfrm>
            <a:off x="1480787" y="3165896"/>
            <a:ext cx="3217215" cy="461665"/>
          </a:xfrm>
          <a:prstGeom prst="rect">
            <a:avLst/>
          </a:prstGeom>
          <a:noFill/>
        </p:spPr>
        <p:txBody>
          <a:bodyPr wrap="square" rtlCol="0">
            <a:spAutoFit/>
          </a:bodyPr>
          <a:lstStyle/>
          <a:p>
            <a:r>
              <a:rPr kumimoji="1" lang="en-US" altLang="ja-JP" sz="2400" dirty="0">
                <a:solidFill>
                  <a:schemeClr val="accent5"/>
                </a:solidFill>
              </a:rPr>
              <a:t>×</a:t>
            </a:r>
            <a:r>
              <a:rPr lang="en-US" altLang="ja-JP" sz="2400" dirty="0">
                <a:solidFill>
                  <a:schemeClr val="accent5"/>
                </a:solidFill>
              </a:rPr>
              <a:t> </a:t>
            </a:r>
            <a:r>
              <a:rPr lang="ja-JP" altLang="en-US" sz="2400" dirty="0">
                <a:solidFill>
                  <a:schemeClr val="accent5"/>
                </a:solidFill>
              </a:rPr>
              <a:t>非効率なレイアウト</a:t>
            </a:r>
            <a:endParaRPr kumimoji="1" lang="ja-JP" altLang="en-US" sz="2400" dirty="0">
              <a:solidFill>
                <a:schemeClr val="accent5"/>
              </a:solidFill>
            </a:endParaRPr>
          </a:p>
        </p:txBody>
      </p:sp>
      <p:sp>
        <p:nvSpPr>
          <p:cNvPr id="16" name="テキスト ボックス 15">
            <a:extLst>
              <a:ext uri="{FF2B5EF4-FFF2-40B4-BE49-F238E27FC236}">
                <a16:creationId xmlns:a16="http://schemas.microsoft.com/office/drawing/2014/main" id="{6C84BC42-5E77-3566-B432-CF3127DE7248}"/>
              </a:ext>
            </a:extLst>
          </p:cNvPr>
          <p:cNvSpPr txBox="1"/>
          <p:nvPr/>
        </p:nvSpPr>
        <p:spPr>
          <a:xfrm>
            <a:off x="5166362" y="3165895"/>
            <a:ext cx="3175596" cy="461665"/>
          </a:xfrm>
          <a:prstGeom prst="rect">
            <a:avLst/>
          </a:prstGeom>
          <a:noFill/>
        </p:spPr>
        <p:txBody>
          <a:bodyPr wrap="square" rtlCol="0">
            <a:spAutoFit/>
          </a:bodyPr>
          <a:lstStyle/>
          <a:p>
            <a:r>
              <a:rPr kumimoji="1" lang="ja-JP" altLang="en-US" sz="2400" dirty="0">
                <a:solidFill>
                  <a:schemeClr val="accent1"/>
                </a:solidFill>
              </a:rPr>
              <a:t>〇　</a:t>
            </a:r>
            <a:r>
              <a:rPr lang="ja-JP" altLang="en-US" sz="2400" dirty="0">
                <a:solidFill>
                  <a:schemeClr val="accent1"/>
                </a:solidFill>
              </a:rPr>
              <a:t>効率的なレイアウト</a:t>
            </a:r>
            <a:endParaRPr kumimoji="1" lang="ja-JP" altLang="en-US" sz="2400" dirty="0">
              <a:solidFill>
                <a:schemeClr val="accent1"/>
              </a:solidFill>
            </a:endParaRPr>
          </a:p>
        </p:txBody>
      </p:sp>
      <p:sp>
        <p:nvSpPr>
          <p:cNvPr id="5" name="テキスト ボックス 4">
            <a:extLst>
              <a:ext uri="{FF2B5EF4-FFF2-40B4-BE49-F238E27FC236}">
                <a16:creationId xmlns:a16="http://schemas.microsoft.com/office/drawing/2014/main" id="{9130B2AA-864A-FA61-7352-CC46ACA896DF}"/>
              </a:ext>
            </a:extLst>
          </p:cNvPr>
          <p:cNvSpPr txBox="1"/>
          <p:nvPr/>
        </p:nvSpPr>
        <p:spPr>
          <a:xfrm>
            <a:off x="8878789" y="5230591"/>
            <a:ext cx="3456218" cy="338554"/>
          </a:xfrm>
          <a:prstGeom prst="rect">
            <a:avLst/>
          </a:prstGeom>
          <a:noFill/>
        </p:spPr>
        <p:txBody>
          <a:bodyPr wrap="square">
            <a:spAutoFit/>
          </a:bodyPr>
          <a:lstStyle/>
          <a:p>
            <a:r>
              <a:rPr lang="en-US" altLang="ja-JP" sz="800" dirty="0">
                <a:hlinkClick r:id="rId6"/>
              </a:rPr>
              <a:t>Industrial Mobility | Sunlight Group | The Sunlight Group (the-sunlight-group.com)</a:t>
            </a:r>
            <a:endParaRPr lang="ja-JP" altLang="en-US" sz="800" dirty="0"/>
          </a:p>
        </p:txBody>
      </p:sp>
      <p:sp>
        <p:nvSpPr>
          <p:cNvPr id="4" name="四角形: 角を丸くする 3">
            <a:extLst>
              <a:ext uri="{FF2B5EF4-FFF2-40B4-BE49-F238E27FC236}">
                <a16:creationId xmlns:a16="http://schemas.microsoft.com/office/drawing/2014/main" id="{2D37823C-D5D4-05F1-03CB-3728FA90F8CA}"/>
              </a:ext>
            </a:extLst>
          </p:cNvPr>
          <p:cNvSpPr/>
          <p:nvPr/>
        </p:nvSpPr>
        <p:spPr>
          <a:xfrm>
            <a:off x="699693" y="1625022"/>
            <a:ext cx="2203527" cy="625965"/>
          </a:xfrm>
          <a:prstGeom prst="roundRect">
            <a:avLst/>
          </a:prstGeom>
          <a:solidFill>
            <a:schemeClr val="tx1">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6" name="テキスト ボックス 5">
            <a:extLst>
              <a:ext uri="{FF2B5EF4-FFF2-40B4-BE49-F238E27FC236}">
                <a16:creationId xmlns:a16="http://schemas.microsoft.com/office/drawing/2014/main" id="{9AAC7C0D-005F-2EF8-DD40-987799B3A7B8}"/>
              </a:ext>
            </a:extLst>
          </p:cNvPr>
          <p:cNvSpPr txBox="1"/>
          <p:nvPr/>
        </p:nvSpPr>
        <p:spPr>
          <a:xfrm>
            <a:off x="699693" y="1695868"/>
            <a:ext cx="2203527" cy="461665"/>
          </a:xfrm>
          <a:prstGeom prst="rect">
            <a:avLst/>
          </a:prstGeom>
        </p:spPr>
        <p:txBody>
          <a:bodyPr vert="horz" wrap="square" lIns="91440" tIns="45720" rIns="91440" bIns="45720" rtlCol="0" anchor="ctr">
            <a:spAutoFit/>
          </a:bodyPr>
          <a:lstStyle/>
          <a:p>
            <a:pPr algn="ctr" fontAlgn="auto">
              <a:spcAft>
                <a:spcPts val="0"/>
              </a:spcAft>
            </a:pPr>
            <a:r>
              <a:rPr lang="ja-JP" altLang="en-US" sz="2400" dirty="0">
                <a:latin typeface="+mn-lt"/>
                <a:ea typeface="+mn-ea"/>
              </a:rPr>
              <a:t>人材不足解消</a:t>
            </a:r>
            <a:endParaRPr kumimoji="1" lang="ja-JP" altLang="en-US" sz="2400" dirty="0">
              <a:latin typeface="+mn-lt"/>
              <a:ea typeface="+mn-ea"/>
            </a:endParaRPr>
          </a:p>
        </p:txBody>
      </p:sp>
      <p:sp>
        <p:nvSpPr>
          <p:cNvPr id="8" name="四角形: 角を丸くする 7">
            <a:extLst>
              <a:ext uri="{FF2B5EF4-FFF2-40B4-BE49-F238E27FC236}">
                <a16:creationId xmlns:a16="http://schemas.microsoft.com/office/drawing/2014/main" id="{648823A7-AB4E-7859-1B5A-F885341D30ED}"/>
              </a:ext>
            </a:extLst>
          </p:cNvPr>
          <p:cNvSpPr/>
          <p:nvPr/>
        </p:nvSpPr>
        <p:spPr>
          <a:xfrm>
            <a:off x="699693" y="2320804"/>
            <a:ext cx="2203527" cy="625964"/>
          </a:xfrm>
          <a:prstGeom prst="roundRect">
            <a:avLst/>
          </a:prstGeom>
          <a:solidFill>
            <a:schemeClr val="tx1">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p>
        </p:txBody>
      </p:sp>
      <p:sp>
        <p:nvSpPr>
          <p:cNvPr id="10" name="テキスト ボックス 9">
            <a:extLst>
              <a:ext uri="{FF2B5EF4-FFF2-40B4-BE49-F238E27FC236}">
                <a16:creationId xmlns:a16="http://schemas.microsoft.com/office/drawing/2014/main" id="{9CA2E18E-2CE0-DD9C-0285-6AB758484C41}"/>
              </a:ext>
            </a:extLst>
          </p:cNvPr>
          <p:cNvSpPr txBox="1"/>
          <p:nvPr/>
        </p:nvSpPr>
        <p:spPr>
          <a:xfrm>
            <a:off x="715821" y="2391649"/>
            <a:ext cx="2187399" cy="461665"/>
          </a:xfrm>
          <a:prstGeom prst="rect">
            <a:avLst/>
          </a:prstGeom>
        </p:spPr>
        <p:txBody>
          <a:bodyPr vert="horz" wrap="square" lIns="91440" tIns="45720" rIns="91440" bIns="45720" rtlCol="0" anchor="ctr">
            <a:spAutoFit/>
          </a:bodyPr>
          <a:lstStyle/>
          <a:p>
            <a:pPr algn="ctr" fontAlgn="auto">
              <a:spcAft>
                <a:spcPts val="0"/>
              </a:spcAft>
            </a:pPr>
            <a:r>
              <a:rPr lang="ja-JP" altLang="en-US" sz="2400" dirty="0">
                <a:latin typeface="+mn-lt"/>
                <a:ea typeface="+mn-ea"/>
              </a:rPr>
              <a:t>品質向上</a:t>
            </a:r>
            <a:endParaRPr kumimoji="1" lang="ja-JP" altLang="en-US" sz="2400" dirty="0">
              <a:latin typeface="+mn-lt"/>
              <a:ea typeface="+mn-ea"/>
            </a:endParaRPr>
          </a:p>
        </p:txBody>
      </p:sp>
      <p:sp>
        <p:nvSpPr>
          <p:cNvPr id="17" name="矢印: 右 16">
            <a:extLst>
              <a:ext uri="{FF2B5EF4-FFF2-40B4-BE49-F238E27FC236}">
                <a16:creationId xmlns:a16="http://schemas.microsoft.com/office/drawing/2014/main" id="{F4BEE550-BC17-0BB1-C7B2-AD405480A270}"/>
              </a:ext>
            </a:extLst>
          </p:cNvPr>
          <p:cNvSpPr/>
          <p:nvPr/>
        </p:nvSpPr>
        <p:spPr>
          <a:xfrm>
            <a:off x="3188970" y="1489097"/>
            <a:ext cx="3323041" cy="1411654"/>
          </a:xfrm>
          <a:prstGeom prst="rightArrow">
            <a:avLst/>
          </a:prstGeom>
          <a:solidFill>
            <a:schemeClr val="bg1"/>
          </a:solid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8" name="四角形: 角を丸くする 17">
            <a:extLst>
              <a:ext uri="{FF2B5EF4-FFF2-40B4-BE49-F238E27FC236}">
                <a16:creationId xmlns:a16="http://schemas.microsoft.com/office/drawing/2014/main" id="{F1BAC4BC-0948-D56F-99AD-C022F7AA7A59}"/>
              </a:ext>
            </a:extLst>
          </p:cNvPr>
          <p:cNvSpPr/>
          <p:nvPr/>
        </p:nvSpPr>
        <p:spPr>
          <a:xfrm>
            <a:off x="6719431" y="1792282"/>
            <a:ext cx="2171844" cy="776065"/>
          </a:xfrm>
          <a:prstGeom prst="roundRect">
            <a:avLst/>
          </a:prstGeom>
          <a:solidFill>
            <a:schemeClr val="tx1">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9" name="テキスト ボックス 18">
            <a:extLst>
              <a:ext uri="{FF2B5EF4-FFF2-40B4-BE49-F238E27FC236}">
                <a16:creationId xmlns:a16="http://schemas.microsoft.com/office/drawing/2014/main" id="{4DA714D6-0471-9A0B-9516-2F5F94C06D4C}"/>
              </a:ext>
            </a:extLst>
          </p:cNvPr>
          <p:cNvSpPr txBox="1"/>
          <p:nvPr/>
        </p:nvSpPr>
        <p:spPr>
          <a:xfrm>
            <a:off x="6719431" y="1950795"/>
            <a:ext cx="2133637" cy="461665"/>
          </a:xfrm>
          <a:prstGeom prst="rect">
            <a:avLst/>
          </a:prstGeom>
        </p:spPr>
        <p:txBody>
          <a:bodyPr vert="horz" wrap="square" lIns="91440" tIns="45720" rIns="91440" bIns="45720" rtlCol="0" anchor="ctr">
            <a:spAutoFit/>
          </a:bodyPr>
          <a:lstStyle/>
          <a:p>
            <a:pPr algn="ctr" fontAlgn="auto">
              <a:spcAft>
                <a:spcPts val="0"/>
              </a:spcAft>
            </a:pPr>
            <a:r>
              <a:rPr lang="en-US" altLang="ja-JP" sz="2400" dirty="0">
                <a:latin typeface="+mn-lt"/>
                <a:ea typeface="+mn-ea"/>
              </a:rPr>
              <a:t>AMR</a:t>
            </a:r>
            <a:r>
              <a:rPr lang="ja-JP" altLang="en-US" sz="2400" dirty="0">
                <a:latin typeface="+mn-lt"/>
                <a:ea typeface="+mn-ea"/>
              </a:rPr>
              <a:t>の導入</a:t>
            </a:r>
            <a:endParaRPr kumimoji="1" lang="ja-JP" altLang="en-US" sz="2400" dirty="0">
              <a:latin typeface="+mn-lt"/>
              <a:ea typeface="+mn-ea"/>
            </a:endParaRPr>
          </a:p>
        </p:txBody>
      </p:sp>
      <p:sp>
        <p:nvSpPr>
          <p:cNvPr id="20" name="テキスト ボックス 19">
            <a:extLst>
              <a:ext uri="{FF2B5EF4-FFF2-40B4-BE49-F238E27FC236}">
                <a16:creationId xmlns:a16="http://schemas.microsoft.com/office/drawing/2014/main" id="{EF22DE21-2B9D-2530-6AC0-A07102C9172B}"/>
              </a:ext>
            </a:extLst>
          </p:cNvPr>
          <p:cNvSpPr txBox="1"/>
          <p:nvPr/>
        </p:nvSpPr>
        <p:spPr>
          <a:xfrm>
            <a:off x="3176548" y="1964091"/>
            <a:ext cx="3323041" cy="461665"/>
          </a:xfrm>
          <a:prstGeom prst="rect">
            <a:avLst/>
          </a:prstGeom>
        </p:spPr>
        <p:txBody>
          <a:bodyPr vert="horz" wrap="square" lIns="91440" tIns="45720" rIns="91440" bIns="45720" rtlCol="0" anchor="ctr">
            <a:spAutoFit/>
          </a:bodyPr>
          <a:lstStyle/>
          <a:p>
            <a:pPr algn="ctr" fontAlgn="auto">
              <a:spcAft>
                <a:spcPts val="0"/>
              </a:spcAft>
            </a:pPr>
            <a:r>
              <a:rPr lang="ja-JP" altLang="en-US" sz="2400" dirty="0">
                <a:latin typeface="+mn-lt"/>
                <a:ea typeface="+mn-ea"/>
              </a:rPr>
              <a:t>工場の自動化（</a:t>
            </a:r>
            <a:r>
              <a:rPr lang="en-US" altLang="ja-JP" sz="2400" dirty="0">
                <a:latin typeface="+mn-lt"/>
                <a:ea typeface="+mn-ea"/>
              </a:rPr>
              <a:t>FA</a:t>
            </a:r>
            <a:r>
              <a:rPr lang="ja-JP" altLang="en-US" sz="2400" dirty="0">
                <a:latin typeface="+mn-lt"/>
                <a:ea typeface="+mn-ea"/>
              </a:rPr>
              <a:t>）</a:t>
            </a:r>
            <a:endParaRPr kumimoji="1" lang="ja-JP" altLang="en-US" sz="2400" dirty="0">
              <a:latin typeface="+mn-lt"/>
              <a:ea typeface="+mn-ea"/>
            </a:endParaRPr>
          </a:p>
        </p:txBody>
      </p:sp>
    </p:spTree>
    <p:extLst>
      <p:ext uri="{BB962C8B-B14F-4D97-AF65-F5344CB8AC3E}">
        <p14:creationId xmlns:p14="http://schemas.microsoft.com/office/powerpoint/2010/main" val="623354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03EFD4-FDC5-18AE-4BBD-E75450B3EF30}"/>
              </a:ext>
            </a:extLst>
          </p:cNvPr>
          <p:cNvSpPr>
            <a:spLocks noGrp="1"/>
          </p:cNvSpPr>
          <p:nvPr>
            <p:ph type="title" idx="10"/>
          </p:nvPr>
        </p:nvSpPr>
        <p:spPr/>
        <p:txBody>
          <a:bodyPr/>
          <a:lstStyle/>
          <a:p>
            <a:r>
              <a:rPr lang="en-US" altLang="ja-JP" sz="4000" dirty="0"/>
              <a:t>Facility Layout Problem(FLP)</a:t>
            </a:r>
            <a:endParaRPr kumimoji="1" lang="ja-JP" altLang="en-US" dirty="0"/>
          </a:p>
        </p:txBody>
      </p:sp>
      <p:sp>
        <p:nvSpPr>
          <p:cNvPr id="4" name="テキスト ボックス 3">
            <a:extLst>
              <a:ext uri="{FF2B5EF4-FFF2-40B4-BE49-F238E27FC236}">
                <a16:creationId xmlns:a16="http://schemas.microsoft.com/office/drawing/2014/main" id="{A7AC392F-FC7F-FA37-A440-74260231EC46}"/>
              </a:ext>
            </a:extLst>
          </p:cNvPr>
          <p:cNvSpPr txBox="1"/>
          <p:nvPr/>
        </p:nvSpPr>
        <p:spPr>
          <a:xfrm>
            <a:off x="838200" y="2377810"/>
            <a:ext cx="4581839" cy="523220"/>
          </a:xfrm>
          <a:prstGeom prst="rect">
            <a:avLst/>
          </a:prstGeom>
          <a:noFill/>
        </p:spPr>
        <p:txBody>
          <a:bodyPr wrap="square" rtlCol="0">
            <a:spAutoFit/>
          </a:bodyPr>
          <a:lstStyle/>
          <a:p>
            <a:pPr marL="457200" indent="-457200" algn="l">
              <a:buFont typeface="Arial" panose="020B0604020202020204" pitchFamily="34" charset="0"/>
              <a:buChar char="•"/>
            </a:pPr>
            <a:r>
              <a:rPr kumimoji="1" lang="en-US" altLang="ja-JP" sz="2800" dirty="0"/>
              <a:t>GA(</a:t>
            </a:r>
            <a:r>
              <a:rPr kumimoji="1" lang="ja-JP" altLang="en-US" sz="2800" dirty="0"/>
              <a:t>遺伝的アルゴリズム</a:t>
            </a:r>
            <a:r>
              <a:rPr kumimoji="1" lang="en-US" altLang="ja-JP" sz="2800" dirty="0"/>
              <a:t>)</a:t>
            </a:r>
            <a:endParaRPr kumimoji="1" lang="ja-JP" altLang="en-US" sz="2800" dirty="0"/>
          </a:p>
        </p:txBody>
      </p:sp>
      <p:pic>
        <p:nvPicPr>
          <p:cNvPr id="11" name="図 10" descr="タイムライン が含まれている画像&#10;&#10;自動的に生成された説明">
            <a:extLst>
              <a:ext uri="{FF2B5EF4-FFF2-40B4-BE49-F238E27FC236}">
                <a16:creationId xmlns:a16="http://schemas.microsoft.com/office/drawing/2014/main" id="{5D9EFFFF-09DF-8851-FC71-2A77534E887D}"/>
              </a:ext>
            </a:extLst>
          </p:cNvPr>
          <p:cNvPicPr>
            <a:picLocks noChangeAspect="1"/>
          </p:cNvPicPr>
          <p:nvPr/>
        </p:nvPicPr>
        <p:blipFill>
          <a:blip r:embed="rId3">
            <a:extLst>
              <a:ext uri="{28A0092B-C50C-407E-A947-70E740481C1C}">
                <a14:useLocalDpi xmlns:a14="http://schemas.microsoft.com/office/drawing/2010/main" val="0"/>
              </a:ext>
            </a:extLst>
          </a:blip>
          <a:srcRect l="-1" t="1" r="981" b="1488"/>
          <a:stretch/>
        </p:blipFill>
        <p:spPr>
          <a:xfrm>
            <a:off x="2553641" y="3232229"/>
            <a:ext cx="6854727" cy="3679541"/>
          </a:xfrm>
          <a:prstGeom prst="rect">
            <a:avLst/>
          </a:prstGeom>
        </p:spPr>
      </p:pic>
      <p:sp>
        <p:nvSpPr>
          <p:cNvPr id="14" name="テキスト ボックス 13">
            <a:extLst>
              <a:ext uri="{FF2B5EF4-FFF2-40B4-BE49-F238E27FC236}">
                <a16:creationId xmlns:a16="http://schemas.microsoft.com/office/drawing/2014/main" id="{4969D4B2-D473-85A5-0F1E-7AB53B4D5B91}"/>
              </a:ext>
            </a:extLst>
          </p:cNvPr>
          <p:cNvSpPr txBox="1"/>
          <p:nvPr/>
        </p:nvSpPr>
        <p:spPr>
          <a:xfrm>
            <a:off x="838199" y="2939814"/>
            <a:ext cx="6365765" cy="461665"/>
          </a:xfrm>
          <a:prstGeom prst="rect">
            <a:avLst/>
          </a:prstGeom>
          <a:noFill/>
        </p:spPr>
        <p:txBody>
          <a:bodyPr wrap="square" rtlCol="0">
            <a:spAutoFit/>
          </a:bodyPr>
          <a:lstStyle/>
          <a:p>
            <a:pPr algn="l"/>
            <a:r>
              <a:rPr kumimoji="1" lang="en-US" altLang="ja-JP" sz="2400" dirty="0"/>
              <a:t>FLP</a:t>
            </a:r>
            <a:r>
              <a:rPr kumimoji="1" lang="ja-JP" altLang="en-US" sz="2400" dirty="0"/>
              <a:t>で最も使用されているアルゴリズム</a:t>
            </a:r>
          </a:p>
        </p:txBody>
      </p:sp>
      <p:sp>
        <p:nvSpPr>
          <p:cNvPr id="13" name="テキスト ボックス 12">
            <a:extLst>
              <a:ext uri="{FF2B5EF4-FFF2-40B4-BE49-F238E27FC236}">
                <a16:creationId xmlns:a16="http://schemas.microsoft.com/office/drawing/2014/main" id="{27757A27-8557-51E7-D65B-CC33633E01E7}"/>
              </a:ext>
            </a:extLst>
          </p:cNvPr>
          <p:cNvSpPr txBox="1"/>
          <p:nvPr/>
        </p:nvSpPr>
        <p:spPr>
          <a:xfrm>
            <a:off x="838199" y="1324745"/>
            <a:ext cx="10985891" cy="523220"/>
          </a:xfrm>
          <a:prstGeom prst="rect">
            <a:avLst/>
          </a:prstGeom>
          <a:noFill/>
        </p:spPr>
        <p:txBody>
          <a:bodyPr wrap="square" rtlCol="0">
            <a:spAutoFit/>
          </a:bodyPr>
          <a:lstStyle/>
          <a:p>
            <a:pPr marL="342900" indent="-342900" algn="l">
              <a:buFont typeface="Wingdings" panose="05000000000000000000" pitchFamily="2" charset="2"/>
              <a:buChar char="u"/>
            </a:pPr>
            <a:r>
              <a:rPr lang="en-US" altLang="ja-JP" sz="2800" dirty="0"/>
              <a:t>Facility Layout Problem(FLP)</a:t>
            </a:r>
            <a:r>
              <a:rPr lang="ja-JP" altLang="en-US" sz="2800" dirty="0"/>
              <a:t>　　　　　　　　　　　　　</a:t>
            </a:r>
            <a:endParaRPr lang="en-US" altLang="ja-JP" sz="2800" dirty="0"/>
          </a:p>
        </p:txBody>
      </p:sp>
      <p:sp>
        <p:nvSpPr>
          <p:cNvPr id="3" name="スライド番号プレースホルダー 2">
            <a:extLst>
              <a:ext uri="{FF2B5EF4-FFF2-40B4-BE49-F238E27FC236}">
                <a16:creationId xmlns:a16="http://schemas.microsoft.com/office/drawing/2014/main" id="{6E902038-3483-669E-0DEC-220F63235923}"/>
              </a:ext>
            </a:extLst>
          </p:cNvPr>
          <p:cNvSpPr>
            <a:spLocks noGrp="1"/>
          </p:cNvSpPr>
          <p:nvPr>
            <p:ph type="sldNum" sz="quarter" idx="13"/>
          </p:nvPr>
        </p:nvSpPr>
        <p:spPr>
          <a:xfrm>
            <a:off x="8610600" y="6356350"/>
            <a:ext cx="2743200" cy="365125"/>
          </a:xfrm>
        </p:spPr>
        <p:txBody>
          <a:bodyPr/>
          <a:lstStyle/>
          <a:p>
            <a:fld id="{E04137EE-3015-4950-A5F8-6952C35479F5}" type="slidenum">
              <a:rPr kumimoji="1" lang="ja-JP" altLang="en-US" smtClean="0"/>
              <a:t>3</a:t>
            </a:fld>
            <a:endParaRPr kumimoji="1" lang="ja-JP" altLang="en-US" dirty="0"/>
          </a:p>
        </p:txBody>
      </p:sp>
      <p:sp>
        <p:nvSpPr>
          <p:cNvPr id="29" name="テキスト ボックス 28">
            <a:extLst>
              <a:ext uri="{FF2B5EF4-FFF2-40B4-BE49-F238E27FC236}">
                <a16:creationId xmlns:a16="http://schemas.microsoft.com/office/drawing/2014/main" id="{99EECC4B-2978-80D5-D89E-DD44CD76766F}"/>
              </a:ext>
            </a:extLst>
          </p:cNvPr>
          <p:cNvSpPr txBox="1"/>
          <p:nvPr/>
        </p:nvSpPr>
        <p:spPr>
          <a:xfrm>
            <a:off x="4922391" y="6561783"/>
            <a:ext cx="1427748" cy="215444"/>
          </a:xfrm>
          <a:prstGeom prst="rect">
            <a:avLst/>
          </a:prstGeom>
          <a:noFill/>
        </p:spPr>
        <p:txBody>
          <a:bodyPr wrap="square">
            <a:spAutoFit/>
          </a:bodyPr>
          <a:lstStyle/>
          <a:p>
            <a:r>
              <a:rPr lang="en-US" altLang="ja-JP" sz="800" dirty="0">
                <a:hlinkClick r:id="rId4"/>
              </a:rPr>
              <a:t>s00170-017-0895-8.pdf</a:t>
            </a:r>
            <a:endParaRPr lang="ja-JP" altLang="en-US" sz="800" dirty="0"/>
          </a:p>
        </p:txBody>
      </p:sp>
      <p:sp>
        <p:nvSpPr>
          <p:cNvPr id="7" name="正方形/長方形 6">
            <a:extLst>
              <a:ext uri="{FF2B5EF4-FFF2-40B4-BE49-F238E27FC236}">
                <a16:creationId xmlns:a16="http://schemas.microsoft.com/office/drawing/2014/main" id="{99040814-822B-C0A9-D3C7-6D2A1966C963}"/>
              </a:ext>
            </a:extLst>
          </p:cNvPr>
          <p:cNvSpPr/>
          <p:nvPr/>
        </p:nvSpPr>
        <p:spPr>
          <a:xfrm rot="19400837">
            <a:off x="2493503" y="5419550"/>
            <a:ext cx="1153579" cy="301553"/>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A635E33-AD04-B00A-3D3D-DE5CC91ED503}"/>
              </a:ext>
            </a:extLst>
          </p:cNvPr>
          <p:cNvSpPr txBox="1"/>
          <p:nvPr/>
        </p:nvSpPr>
        <p:spPr>
          <a:xfrm>
            <a:off x="838200" y="1879901"/>
            <a:ext cx="10985891"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262626"/>
                </a:solidFill>
                <a:effectLst/>
                <a:uLnTx/>
                <a:uFillTx/>
                <a:latin typeface="Arial" charset="0"/>
                <a:ea typeface="ＭＳ Ｐゴシック" charset="-128"/>
                <a:cs typeface="+mn-cs"/>
              </a:rPr>
              <a:t>施設をどこに配置すればコストを最小化または効率を最大化できるかを求める問題</a:t>
            </a:r>
            <a:endParaRPr kumimoji="1" lang="en-US" altLang="ja-JP" sz="2400" b="0" i="0" u="none" strike="noStrike" kern="1200" cap="none" spc="0" normalizeH="0" baseline="0" noProof="0" dirty="0">
              <a:ln>
                <a:noFill/>
              </a:ln>
              <a:solidFill>
                <a:srgbClr val="262626"/>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4170582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B924D-F0F5-83FC-4919-A4C6820E682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9FB5BE3-0DB4-F88B-429D-1ED043271FAE}"/>
              </a:ext>
            </a:extLst>
          </p:cNvPr>
          <p:cNvSpPr>
            <a:spLocks noGrp="1"/>
          </p:cNvSpPr>
          <p:nvPr>
            <p:ph type="title" idx="10"/>
          </p:nvPr>
        </p:nvSpPr>
        <p:spPr/>
        <p:txBody>
          <a:bodyPr/>
          <a:lstStyle/>
          <a:p>
            <a:r>
              <a:rPr kumimoji="1" lang="en-US" altLang="ja-JP" dirty="0"/>
              <a:t>GA(</a:t>
            </a:r>
            <a:r>
              <a:rPr kumimoji="1" lang="ja-JP" altLang="en-US" dirty="0"/>
              <a:t>遺伝的アルゴリズム</a:t>
            </a:r>
            <a:r>
              <a:rPr lang="en-US" altLang="ja-JP" dirty="0"/>
              <a:t>)</a:t>
            </a:r>
            <a:endParaRPr kumimoji="1" lang="ja-JP" altLang="en-US" dirty="0"/>
          </a:p>
        </p:txBody>
      </p:sp>
      <p:sp>
        <p:nvSpPr>
          <p:cNvPr id="3" name="スライド番号プレースホルダー 2">
            <a:extLst>
              <a:ext uri="{FF2B5EF4-FFF2-40B4-BE49-F238E27FC236}">
                <a16:creationId xmlns:a16="http://schemas.microsoft.com/office/drawing/2014/main" id="{052FEA6A-81B4-A069-2009-7E42A6280BDB}"/>
              </a:ext>
            </a:extLst>
          </p:cNvPr>
          <p:cNvSpPr>
            <a:spLocks noGrp="1"/>
          </p:cNvSpPr>
          <p:nvPr>
            <p:ph type="sldNum" sz="quarter" idx="13"/>
          </p:nvPr>
        </p:nvSpPr>
        <p:spPr/>
        <p:txBody>
          <a:bodyPr/>
          <a:lstStyle/>
          <a:p>
            <a:fld id="{E04137EE-3015-4950-A5F8-6952C35479F5}" type="slidenum">
              <a:rPr kumimoji="1" lang="ja-JP" altLang="en-US" smtClean="0"/>
              <a:t>4</a:t>
            </a:fld>
            <a:endParaRPr kumimoji="1" lang="ja-JP" altLang="en-US"/>
          </a:p>
        </p:txBody>
      </p:sp>
      <p:pic>
        <p:nvPicPr>
          <p:cNvPr id="7" name="図 6" descr="クロスワードパズル, テキスト, タイル張り が含まれている画像&#10;&#10;AI によって生成されたコンテンツは間違っている可能性があります。">
            <a:extLst>
              <a:ext uri="{FF2B5EF4-FFF2-40B4-BE49-F238E27FC236}">
                <a16:creationId xmlns:a16="http://schemas.microsoft.com/office/drawing/2014/main" id="{FD98B14A-2609-28A5-2CF2-39E3FA05D493}"/>
              </a:ext>
            </a:extLst>
          </p:cNvPr>
          <p:cNvPicPr>
            <a:picLocks noChangeAspect="1"/>
          </p:cNvPicPr>
          <p:nvPr/>
        </p:nvPicPr>
        <p:blipFill>
          <a:blip r:embed="rId3">
            <a:extLst>
              <a:ext uri="{28A0092B-C50C-407E-A947-70E740481C1C}">
                <a14:useLocalDpi xmlns:a14="http://schemas.microsoft.com/office/drawing/2010/main" val="0"/>
              </a:ext>
            </a:extLst>
          </a:blip>
          <a:srcRect l="-117" r="1"/>
          <a:stretch/>
        </p:blipFill>
        <p:spPr>
          <a:xfrm>
            <a:off x="7332051" y="1542404"/>
            <a:ext cx="4486249" cy="4813946"/>
          </a:xfrm>
          <a:prstGeom prst="rect">
            <a:avLst/>
          </a:prstGeom>
        </p:spPr>
      </p:pic>
      <p:pic>
        <p:nvPicPr>
          <p:cNvPr id="5" name="図 4" descr="ダイアグラム&#10;&#10;AI によって生成されたコンテンツは間違っている可能性があります。">
            <a:extLst>
              <a:ext uri="{FF2B5EF4-FFF2-40B4-BE49-F238E27FC236}">
                <a16:creationId xmlns:a16="http://schemas.microsoft.com/office/drawing/2014/main" id="{E60E480D-CF25-B361-73FF-8780BE30D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348" y="1771294"/>
            <a:ext cx="2410871" cy="4793740"/>
          </a:xfrm>
          <a:prstGeom prst="rect">
            <a:avLst/>
          </a:prstGeom>
        </p:spPr>
      </p:pic>
      <p:sp>
        <p:nvSpPr>
          <p:cNvPr id="6" name="テキスト ボックス 5">
            <a:extLst>
              <a:ext uri="{FF2B5EF4-FFF2-40B4-BE49-F238E27FC236}">
                <a16:creationId xmlns:a16="http://schemas.microsoft.com/office/drawing/2014/main" id="{75D67F4C-AD7E-5B43-5CBE-F72798BB95ED}"/>
              </a:ext>
            </a:extLst>
          </p:cNvPr>
          <p:cNvSpPr txBox="1"/>
          <p:nvPr/>
        </p:nvSpPr>
        <p:spPr>
          <a:xfrm>
            <a:off x="2835442" y="1771294"/>
            <a:ext cx="3260558" cy="461665"/>
          </a:xfrm>
          <a:prstGeom prst="rect">
            <a:avLst/>
          </a:prstGeom>
          <a:noFill/>
        </p:spPr>
        <p:txBody>
          <a:bodyPr wrap="square" rtlCol="0">
            <a:spAutoFit/>
          </a:bodyPr>
          <a:lstStyle/>
          <a:p>
            <a:pPr algn="l"/>
            <a:r>
              <a:rPr kumimoji="1" lang="ja-JP" altLang="en-US" sz="2400" dirty="0"/>
              <a:t>初期レイアウトの生成</a:t>
            </a:r>
          </a:p>
        </p:txBody>
      </p:sp>
      <p:sp>
        <p:nvSpPr>
          <p:cNvPr id="8" name="テキスト ボックス 7">
            <a:extLst>
              <a:ext uri="{FF2B5EF4-FFF2-40B4-BE49-F238E27FC236}">
                <a16:creationId xmlns:a16="http://schemas.microsoft.com/office/drawing/2014/main" id="{4FCE21E3-9F0A-033C-4F7D-9394CC86B54B}"/>
              </a:ext>
            </a:extLst>
          </p:cNvPr>
          <p:cNvSpPr txBox="1"/>
          <p:nvPr/>
        </p:nvSpPr>
        <p:spPr>
          <a:xfrm>
            <a:off x="2835442" y="2493949"/>
            <a:ext cx="3260558" cy="830997"/>
          </a:xfrm>
          <a:prstGeom prst="rect">
            <a:avLst/>
          </a:prstGeom>
          <a:noFill/>
        </p:spPr>
        <p:txBody>
          <a:bodyPr wrap="square" rtlCol="0">
            <a:spAutoFit/>
          </a:bodyPr>
          <a:lstStyle/>
          <a:p>
            <a:pPr algn="l"/>
            <a:r>
              <a:rPr kumimoji="1" lang="ja-JP" altLang="en-US" sz="2400" dirty="0"/>
              <a:t>要素を受け継ぎ、</a:t>
            </a:r>
            <a:endParaRPr kumimoji="1" lang="en-US" altLang="ja-JP" sz="2400" dirty="0"/>
          </a:p>
          <a:p>
            <a:pPr algn="l"/>
            <a:r>
              <a:rPr kumimoji="1" lang="ja-JP" altLang="en-US" sz="2400" dirty="0"/>
              <a:t>異なるレイアウトを生成</a:t>
            </a:r>
          </a:p>
        </p:txBody>
      </p:sp>
      <p:sp>
        <p:nvSpPr>
          <p:cNvPr id="9" name="テキスト ボックス 8">
            <a:extLst>
              <a:ext uri="{FF2B5EF4-FFF2-40B4-BE49-F238E27FC236}">
                <a16:creationId xmlns:a16="http://schemas.microsoft.com/office/drawing/2014/main" id="{F556F5BE-07F8-5FAE-EB96-02E11F77B500}"/>
              </a:ext>
            </a:extLst>
          </p:cNvPr>
          <p:cNvSpPr txBox="1"/>
          <p:nvPr/>
        </p:nvSpPr>
        <p:spPr>
          <a:xfrm>
            <a:off x="2832381" y="3528270"/>
            <a:ext cx="4297468" cy="461665"/>
          </a:xfrm>
          <a:prstGeom prst="rect">
            <a:avLst/>
          </a:prstGeom>
          <a:noFill/>
        </p:spPr>
        <p:txBody>
          <a:bodyPr wrap="square" rtlCol="0">
            <a:spAutoFit/>
          </a:bodyPr>
          <a:lstStyle/>
          <a:p>
            <a:pPr algn="l"/>
            <a:r>
              <a:rPr kumimoji="1" lang="ja-JP" altLang="en-US" sz="2400" dirty="0"/>
              <a:t>異なる特徴を持つデータを生成</a:t>
            </a:r>
          </a:p>
        </p:txBody>
      </p:sp>
      <p:sp>
        <p:nvSpPr>
          <p:cNvPr id="10" name="テキスト ボックス 9">
            <a:extLst>
              <a:ext uri="{FF2B5EF4-FFF2-40B4-BE49-F238E27FC236}">
                <a16:creationId xmlns:a16="http://schemas.microsoft.com/office/drawing/2014/main" id="{E59061F3-E5F7-812F-B5DA-4BE899BF49D7}"/>
              </a:ext>
            </a:extLst>
          </p:cNvPr>
          <p:cNvSpPr txBox="1"/>
          <p:nvPr/>
        </p:nvSpPr>
        <p:spPr>
          <a:xfrm>
            <a:off x="2832381" y="4317295"/>
            <a:ext cx="4902949" cy="461665"/>
          </a:xfrm>
          <a:prstGeom prst="rect">
            <a:avLst/>
          </a:prstGeom>
          <a:noFill/>
        </p:spPr>
        <p:txBody>
          <a:bodyPr wrap="square" rtlCol="0">
            <a:spAutoFit/>
          </a:bodyPr>
          <a:lstStyle/>
          <a:p>
            <a:pPr algn="l"/>
            <a:r>
              <a:rPr kumimoji="1" lang="ja-JP" altLang="en-US" sz="2400" dirty="0"/>
              <a:t>評価基準に沿ってレイアウト評価</a:t>
            </a:r>
          </a:p>
        </p:txBody>
      </p:sp>
      <p:sp>
        <p:nvSpPr>
          <p:cNvPr id="12" name="テキスト ボックス 11">
            <a:extLst>
              <a:ext uri="{FF2B5EF4-FFF2-40B4-BE49-F238E27FC236}">
                <a16:creationId xmlns:a16="http://schemas.microsoft.com/office/drawing/2014/main" id="{BF10B62D-4DC1-7CA1-3047-041372092239}"/>
              </a:ext>
            </a:extLst>
          </p:cNvPr>
          <p:cNvSpPr txBox="1"/>
          <p:nvPr/>
        </p:nvSpPr>
        <p:spPr>
          <a:xfrm>
            <a:off x="2832381" y="5106320"/>
            <a:ext cx="4055138" cy="461665"/>
          </a:xfrm>
          <a:prstGeom prst="rect">
            <a:avLst/>
          </a:prstGeom>
          <a:noFill/>
        </p:spPr>
        <p:txBody>
          <a:bodyPr wrap="square" rtlCol="0">
            <a:spAutoFit/>
          </a:bodyPr>
          <a:lstStyle/>
          <a:p>
            <a:pPr algn="l"/>
            <a:r>
              <a:rPr kumimoji="1" lang="ja-JP" altLang="en-US" sz="2400" dirty="0"/>
              <a:t>評価の高いレイアウトの選択</a:t>
            </a:r>
          </a:p>
        </p:txBody>
      </p:sp>
    </p:spTree>
    <p:extLst>
      <p:ext uri="{BB962C8B-B14F-4D97-AF65-F5344CB8AC3E}">
        <p14:creationId xmlns:p14="http://schemas.microsoft.com/office/powerpoint/2010/main" val="383674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四角形: 角を丸くする 26">
            <a:extLst>
              <a:ext uri="{FF2B5EF4-FFF2-40B4-BE49-F238E27FC236}">
                <a16:creationId xmlns:a16="http://schemas.microsoft.com/office/drawing/2014/main" id="{92459BCA-9A05-1526-C899-CD65DCB8B50D}"/>
              </a:ext>
            </a:extLst>
          </p:cNvPr>
          <p:cNvSpPr/>
          <p:nvPr/>
        </p:nvSpPr>
        <p:spPr>
          <a:xfrm>
            <a:off x="3892378" y="5257122"/>
            <a:ext cx="6578608" cy="671953"/>
          </a:xfrm>
          <a:prstGeom prst="roundRect">
            <a:avLst/>
          </a:prstGeom>
          <a:ln w="381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F122BBF-77E4-69E0-CA8C-466462048C7C}"/>
              </a:ext>
            </a:extLst>
          </p:cNvPr>
          <p:cNvSpPr>
            <a:spLocks noGrp="1"/>
          </p:cNvSpPr>
          <p:nvPr>
            <p:ph type="title" idx="10"/>
          </p:nvPr>
        </p:nvSpPr>
        <p:spPr/>
        <p:txBody>
          <a:bodyPr/>
          <a:lstStyle/>
          <a:p>
            <a:r>
              <a:rPr lang="ja-JP" altLang="en-US" dirty="0"/>
              <a:t>レイアウトの評価</a:t>
            </a:r>
            <a:endParaRPr kumimoji="1" lang="ja-JP" altLang="en-US" dirty="0"/>
          </a:p>
        </p:txBody>
      </p:sp>
      <p:sp>
        <p:nvSpPr>
          <p:cNvPr id="3" name="スライド番号プレースホルダー 2">
            <a:extLst>
              <a:ext uri="{FF2B5EF4-FFF2-40B4-BE49-F238E27FC236}">
                <a16:creationId xmlns:a16="http://schemas.microsoft.com/office/drawing/2014/main" id="{55F80D7F-88E4-1BD5-2002-37B1E750BCCD}"/>
              </a:ext>
            </a:extLst>
          </p:cNvPr>
          <p:cNvSpPr>
            <a:spLocks noGrp="1"/>
          </p:cNvSpPr>
          <p:nvPr>
            <p:ph type="sldNum" sz="quarter" idx="13"/>
          </p:nvPr>
        </p:nvSpPr>
        <p:spPr>
          <a:xfrm>
            <a:off x="8610600" y="6356350"/>
            <a:ext cx="2743200" cy="365125"/>
          </a:xfrm>
        </p:spPr>
        <p:txBody>
          <a:bodyPr/>
          <a:lstStyle/>
          <a:p>
            <a:fld id="{E04137EE-3015-4950-A5F8-6952C35479F5}" type="slidenum">
              <a:rPr kumimoji="1" lang="ja-JP" altLang="en-US" smtClean="0"/>
              <a:t>5</a:t>
            </a:fld>
            <a:endParaRPr kumimoji="1" lang="ja-JP" altLang="en-US"/>
          </a:p>
        </p:txBody>
      </p:sp>
      <p:sp>
        <p:nvSpPr>
          <p:cNvPr id="7" name="テキスト ボックス 6">
            <a:extLst>
              <a:ext uri="{FF2B5EF4-FFF2-40B4-BE49-F238E27FC236}">
                <a16:creationId xmlns:a16="http://schemas.microsoft.com/office/drawing/2014/main" id="{7136609D-23CE-5941-E311-8EE32D3054AA}"/>
              </a:ext>
            </a:extLst>
          </p:cNvPr>
          <p:cNvSpPr txBox="1"/>
          <p:nvPr/>
        </p:nvSpPr>
        <p:spPr>
          <a:xfrm>
            <a:off x="4028303" y="5361767"/>
            <a:ext cx="6350327" cy="461665"/>
          </a:xfrm>
          <a:prstGeom prst="rect">
            <a:avLst/>
          </a:prstGeom>
          <a:noFill/>
          <a:ln w="38100">
            <a:solidFill>
              <a:schemeClr val="bg1"/>
            </a:solidFill>
          </a:ln>
        </p:spPr>
        <p:txBody>
          <a:bodyPr wrap="square" rtlCol="0">
            <a:spAutoFit/>
          </a:bodyPr>
          <a:lstStyle/>
          <a:p>
            <a:pPr algn="ctr"/>
            <a:r>
              <a:rPr lang="ja-JP" altLang="en-US" sz="2400" dirty="0"/>
              <a:t>コスト</a:t>
            </a:r>
            <a:r>
              <a:rPr kumimoji="1" lang="ja-JP" altLang="en-US" sz="2400" dirty="0"/>
              <a:t>：全</a:t>
            </a:r>
            <a:r>
              <a:rPr kumimoji="1" lang="en-US" altLang="ja-JP" sz="2400" dirty="0"/>
              <a:t>AMR</a:t>
            </a:r>
            <a:r>
              <a:rPr kumimoji="1" lang="ja-JP" altLang="en-US" sz="2400" dirty="0"/>
              <a:t>の合計移動時間</a:t>
            </a:r>
          </a:p>
        </p:txBody>
      </p:sp>
      <p:pic>
        <p:nvPicPr>
          <p:cNvPr id="14" name="図 13" descr="グラフ&#10;&#10;自動的に生成された説明">
            <a:extLst>
              <a:ext uri="{FF2B5EF4-FFF2-40B4-BE49-F238E27FC236}">
                <a16:creationId xmlns:a16="http://schemas.microsoft.com/office/drawing/2014/main" id="{1B640311-9D0C-1737-0659-C56708F8B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125" y="2783574"/>
            <a:ext cx="2743201" cy="2195685"/>
          </a:xfrm>
          <a:prstGeom prst="rect">
            <a:avLst/>
          </a:prstGeom>
        </p:spPr>
      </p:pic>
      <p:pic>
        <p:nvPicPr>
          <p:cNvPr id="15" name="図 14" descr="障子, 建物, ウィンドウ が含まれている画像&#10;&#10;自動的に生成された説明">
            <a:extLst>
              <a:ext uri="{FF2B5EF4-FFF2-40B4-BE49-F238E27FC236}">
                <a16:creationId xmlns:a16="http://schemas.microsoft.com/office/drawing/2014/main" id="{064360B6-828F-A3CE-03D9-845533EFA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7619" y="3772661"/>
            <a:ext cx="1430969" cy="585067"/>
          </a:xfrm>
          <a:prstGeom prst="rect">
            <a:avLst/>
          </a:prstGeom>
        </p:spPr>
      </p:pic>
      <p:pic>
        <p:nvPicPr>
          <p:cNvPr id="16" name="図 15" descr="グラフ が含まれている画像&#10;&#10;自動的に生成された説明">
            <a:extLst>
              <a:ext uri="{FF2B5EF4-FFF2-40B4-BE49-F238E27FC236}">
                <a16:creationId xmlns:a16="http://schemas.microsoft.com/office/drawing/2014/main" id="{259E7022-B2AB-ECBF-C077-B9F01A48BFAB}"/>
              </a:ext>
            </a:extLst>
          </p:cNvPr>
          <p:cNvPicPr>
            <a:picLocks noChangeAspect="1"/>
          </p:cNvPicPr>
          <p:nvPr/>
        </p:nvPicPr>
        <p:blipFill rotWithShape="1">
          <a:blip r:embed="rId5">
            <a:extLst>
              <a:ext uri="{28A0092B-C50C-407E-A947-70E740481C1C}">
                <a14:useLocalDpi xmlns:a14="http://schemas.microsoft.com/office/drawing/2010/main" val="0"/>
              </a:ext>
            </a:extLst>
          </a:blip>
          <a:srcRect l="32347"/>
          <a:stretch/>
        </p:blipFill>
        <p:spPr>
          <a:xfrm>
            <a:off x="8872652" y="3036071"/>
            <a:ext cx="515665" cy="1312472"/>
          </a:xfrm>
          <a:prstGeom prst="rect">
            <a:avLst/>
          </a:prstGeom>
        </p:spPr>
      </p:pic>
      <p:sp>
        <p:nvSpPr>
          <p:cNvPr id="17" name="テキスト ボックス 16">
            <a:extLst>
              <a:ext uri="{FF2B5EF4-FFF2-40B4-BE49-F238E27FC236}">
                <a16:creationId xmlns:a16="http://schemas.microsoft.com/office/drawing/2014/main" id="{85ED62AB-ACBA-979E-B2E1-6FF84902301B}"/>
              </a:ext>
            </a:extLst>
          </p:cNvPr>
          <p:cNvSpPr txBox="1"/>
          <p:nvPr/>
        </p:nvSpPr>
        <p:spPr>
          <a:xfrm>
            <a:off x="7416809" y="4348543"/>
            <a:ext cx="2743200" cy="461665"/>
          </a:xfrm>
          <a:prstGeom prst="rect">
            <a:avLst/>
          </a:prstGeom>
          <a:noFill/>
        </p:spPr>
        <p:txBody>
          <a:bodyPr wrap="square" rtlCol="0">
            <a:spAutoFit/>
          </a:bodyPr>
          <a:lstStyle/>
          <a:p>
            <a:pPr algn="l"/>
            <a:r>
              <a:rPr kumimoji="1" lang="en-US" altLang="ja-JP" sz="2400" dirty="0"/>
              <a:t>Cost=6+6=12</a:t>
            </a:r>
            <a:endParaRPr kumimoji="1" lang="ja-JP" altLang="en-US" sz="2400" dirty="0"/>
          </a:p>
        </p:txBody>
      </p:sp>
      <p:pic>
        <p:nvPicPr>
          <p:cNvPr id="20" name="図 19" descr="ダイアグラム&#10;&#10;AI によって生成されたコンテンツは間違っている可能性があります。">
            <a:extLst>
              <a:ext uri="{FF2B5EF4-FFF2-40B4-BE49-F238E27FC236}">
                <a16:creationId xmlns:a16="http://schemas.microsoft.com/office/drawing/2014/main" id="{CA75BB94-61D8-F13C-1D30-D1AFBB8F1F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296" y="1909862"/>
            <a:ext cx="2100361" cy="4176327"/>
          </a:xfrm>
          <a:prstGeom prst="rect">
            <a:avLst/>
          </a:prstGeom>
        </p:spPr>
      </p:pic>
      <p:sp>
        <p:nvSpPr>
          <p:cNvPr id="21" name="楕円 20">
            <a:extLst>
              <a:ext uri="{FF2B5EF4-FFF2-40B4-BE49-F238E27FC236}">
                <a16:creationId xmlns:a16="http://schemas.microsoft.com/office/drawing/2014/main" id="{3E722CD8-21AA-00DD-5473-1F25CED47BAE}"/>
              </a:ext>
            </a:extLst>
          </p:cNvPr>
          <p:cNvSpPr/>
          <p:nvPr/>
        </p:nvSpPr>
        <p:spPr>
          <a:xfrm>
            <a:off x="473179" y="3917611"/>
            <a:ext cx="1999628" cy="776065"/>
          </a:xfrm>
          <a:prstGeom prst="ellipse">
            <a:avLst/>
          </a:prstGeom>
          <a:noFill/>
          <a:ln w="28575">
            <a:solidFill>
              <a:schemeClr val="accent5"/>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EA9933E-30F0-C426-D0C0-10176F2A7920}"/>
              </a:ext>
            </a:extLst>
          </p:cNvPr>
          <p:cNvSpPr txBox="1"/>
          <p:nvPr/>
        </p:nvSpPr>
        <p:spPr>
          <a:xfrm>
            <a:off x="2551876" y="2223299"/>
            <a:ext cx="9181630" cy="461665"/>
          </a:xfrm>
          <a:prstGeom prst="rect">
            <a:avLst/>
          </a:prstGeom>
          <a:noFill/>
        </p:spPr>
        <p:txBody>
          <a:bodyPr wrap="square" rtlCol="0">
            <a:spAutoFit/>
          </a:bodyPr>
          <a:lstStyle/>
          <a:p>
            <a:pPr algn="ctr"/>
            <a:r>
              <a:rPr kumimoji="1" lang="ja-JP" altLang="en-US" sz="2400" dirty="0"/>
              <a:t>評価基準として</a:t>
            </a:r>
            <a:r>
              <a:rPr kumimoji="1" lang="en-US" altLang="ja-JP" sz="2400" b="1" dirty="0"/>
              <a:t>AMR</a:t>
            </a:r>
            <a:r>
              <a:rPr kumimoji="1" lang="ja-JP" altLang="en-US" sz="2400" b="1" dirty="0"/>
              <a:t>の移動量</a:t>
            </a:r>
            <a:r>
              <a:rPr kumimoji="1" lang="ja-JP" altLang="en-US" sz="2400" dirty="0"/>
              <a:t>に着目</a:t>
            </a:r>
          </a:p>
        </p:txBody>
      </p:sp>
      <p:sp>
        <p:nvSpPr>
          <p:cNvPr id="39" name="テキスト ボックス 38">
            <a:extLst>
              <a:ext uri="{FF2B5EF4-FFF2-40B4-BE49-F238E27FC236}">
                <a16:creationId xmlns:a16="http://schemas.microsoft.com/office/drawing/2014/main" id="{6AC2E74F-679B-4C57-0092-8C5273AC2882}"/>
              </a:ext>
            </a:extLst>
          </p:cNvPr>
          <p:cNvSpPr txBox="1"/>
          <p:nvPr/>
        </p:nvSpPr>
        <p:spPr>
          <a:xfrm>
            <a:off x="2551876" y="1609007"/>
            <a:ext cx="9538703" cy="461665"/>
          </a:xfrm>
          <a:prstGeom prst="rect">
            <a:avLst/>
          </a:prstGeom>
          <a:noFill/>
        </p:spPr>
        <p:txBody>
          <a:bodyPr wrap="square" rtlCol="0">
            <a:spAutoFit/>
          </a:bodyPr>
          <a:lstStyle/>
          <a:p>
            <a:pPr algn="l"/>
            <a:r>
              <a:rPr kumimoji="1" lang="ja-JP" altLang="en-US" sz="2400" dirty="0"/>
              <a:t>レイアウト最適化のためにはレイアウトの良し悪しを評価する必要がある</a:t>
            </a:r>
          </a:p>
        </p:txBody>
      </p:sp>
      <p:sp>
        <p:nvSpPr>
          <p:cNvPr id="40" name="テキスト ボックス 39">
            <a:extLst>
              <a:ext uri="{FF2B5EF4-FFF2-40B4-BE49-F238E27FC236}">
                <a16:creationId xmlns:a16="http://schemas.microsoft.com/office/drawing/2014/main" id="{5217B693-A61F-3C86-C772-0BE8293EC536}"/>
              </a:ext>
            </a:extLst>
          </p:cNvPr>
          <p:cNvSpPr txBox="1"/>
          <p:nvPr/>
        </p:nvSpPr>
        <p:spPr>
          <a:xfrm>
            <a:off x="3800022" y="6078487"/>
            <a:ext cx="6578608" cy="461665"/>
          </a:xfrm>
          <a:prstGeom prst="rect">
            <a:avLst/>
          </a:prstGeom>
          <a:noFill/>
        </p:spPr>
        <p:txBody>
          <a:bodyPr wrap="square" rtlCol="0">
            <a:spAutoFit/>
          </a:bodyPr>
          <a:lstStyle/>
          <a:p>
            <a:pPr algn="l"/>
            <a:r>
              <a:rPr kumimoji="1" lang="ja-JP" altLang="en-US" sz="2400" dirty="0"/>
              <a:t>コストを求めるために経路を算出する必要がある</a:t>
            </a:r>
          </a:p>
        </p:txBody>
      </p:sp>
    </p:spTree>
    <p:extLst>
      <p:ext uri="{BB962C8B-B14F-4D97-AF65-F5344CB8AC3E}">
        <p14:creationId xmlns:p14="http://schemas.microsoft.com/office/powerpoint/2010/main" val="3210958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14147-2859-A18B-2EC7-86B0AA85A4EF}"/>
            </a:ext>
          </a:extLst>
        </p:cNvPr>
        <p:cNvGrpSpPr/>
        <p:nvPr/>
      </p:nvGrpSpPr>
      <p:grpSpPr>
        <a:xfrm>
          <a:off x="0" y="0"/>
          <a:ext cx="0" cy="0"/>
          <a:chOff x="0" y="0"/>
          <a:chExt cx="0" cy="0"/>
        </a:xfrm>
      </p:grpSpPr>
      <p:sp>
        <p:nvSpPr>
          <p:cNvPr id="31" name="フローチャート: 処理 30">
            <a:extLst>
              <a:ext uri="{FF2B5EF4-FFF2-40B4-BE49-F238E27FC236}">
                <a16:creationId xmlns:a16="http://schemas.microsoft.com/office/drawing/2014/main" id="{EEED81B0-0DD6-AD71-5BD8-5C3022B3EE21}"/>
              </a:ext>
            </a:extLst>
          </p:cNvPr>
          <p:cNvSpPr/>
          <p:nvPr/>
        </p:nvSpPr>
        <p:spPr>
          <a:xfrm>
            <a:off x="576374" y="2519680"/>
            <a:ext cx="11265106" cy="4201795"/>
          </a:xfrm>
          <a:prstGeom prst="flowChartProcess">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ｚ</a:t>
            </a:r>
          </a:p>
        </p:txBody>
      </p:sp>
      <p:sp>
        <p:nvSpPr>
          <p:cNvPr id="25" name="四角形: 角を丸くする 24">
            <a:extLst>
              <a:ext uri="{FF2B5EF4-FFF2-40B4-BE49-F238E27FC236}">
                <a16:creationId xmlns:a16="http://schemas.microsoft.com/office/drawing/2014/main" id="{E3011368-2DAB-41C3-0528-CB8B51C4C43A}"/>
              </a:ext>
            </a:extLst>
          </p:cNvPr>
          <p:cNvSpPr/>
          <p:nvPr/>
        </p:nvSpPr>
        <p:spPr>
          <a:xfrm>
            <a:off x="6340566" y="3123102"/>
            <a:ext cx="5157342" cy="979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5314932-7A1A-8E69-2D67-8FDCB5F3B894}"/>
              </a:ext>
            </a:extLst>
          </p:cNvPr>
          <p:cNvSpPr>
            <a:spLocks noGrp="1"/>
          </p:cNvSpPr>
          <p:nvPr>
            <p:ph type="title" idx="10"/>
          </p:nvPr>
        </p:nvSpPr>
        <p:spPr/>
        <p:txBody>
          <a:bodyPr/>
          <a:lstStyle/>
          <a:p>
            <a:r>
              <a:rPr lang="en-US" altLang="ja-JP" dirty="0"/>
              <a:t>Multi agent path finding</a:t>
            </a:r>
            <a:endParaRPr lang="ja-JP" altLang="en-US" dirty="0"/>
          </a:p>
        </p:txBody>
      </p:sp>
      <p:sp>
        <p:nvSpPr>
          <p:cNvPr id="3" name="スライド番号プレースホルダー 2">
            <a:extLst>
              <a:ext uri="{FF2B5EF4-FFF2-40B4-BE49-F238E27FC236}">
                <a16:creationId xmlns:a16="http://schemas.microsoft.com/office/drawing/2014/main" id="{73585AC4-A10F-374D-EDCD-7B08806AA079}"/>
              </a:ext>
            </a:extLst>
          </p:cNvPr>
          <p:cNvSpPr>
            <a:spLocks noGrp="1"/>
          </p:cNvSpPr>
          <p:nvPr>
            <p:ph type="sldNum" sz="quarter" idx="13"/>
          </p:nvPr>
        </p:nvSpPr>
        <p:spPr/>
        <p:txBody>
          <a:bodyPr/>
          <a:lstStyle/>
          <a:p>
            <a:fld id="{E04137EE-3015-4950-A5F8-6952C35479F5}" type="slidenum">
              <a:rPr kumimoji="1" lang="ja-JP" altLang="en-US" smtClean="0"/>
              <a:t>6</a:t>
            </a:fld>
            <a:endParaRPr kumimoji="1" lang="ja-JP" altLang="en-US"/>
          </a:p>
        </p:txBody>
      </p:sp>
      <p:sp>
        <p:nvSpPr>
          <p:cNvPr id="4" name="テキスト ボックス 3">
            <a:extLst>
              <a:ext uri="{FF2B5EF4-FFF2-40B4-BE49-F238E27FC236}">
                <a16:creationId xmlns:a16="http://schemas.microsoft.com/office/drawing/2014/main" id="{9240D706-D56A-9B61-55B6-D4942F787C4F}"/>
              </a:ext>
            </a:extLst>
          </p:cNvPr>
          <p:cNvSpPr txBox="1"/>
          <p:nvPr/>
        </p:nvSpPr>
        <p:spPr>
          <a:xfrm>
            <a:off x="726223" y="3081703"/>
            <a:ext cx="2451100" cy="461665"/>
          </a:xfrm>
          <a:prstGeom prst="rect">
            <a:avLst/>
          </a:prstGeom>
          <a:noFill/>
        </p:spPr>
        <p:txBody>
          <a:bodyPr wrap="square" rtlCol="0">
            <a:spAutoFit/>
          </a:bodyPr>
          <a:lstStyle/>
          <a:p>
            <a:pPr algn="l"/>
            <a:r>
              <a:rPr kumimoji="1" lang="ja-JP" altLang="en-US" sz="2400" dirty="0"/>
              <a:t>グラフ</a:t>
            </a:r>
          </a:p>
        </p:txBody>
      </p:sp>
      <p:sp>
        <p:nvSpPr>
          <p:cNvPr id="5" name="テキスト ボックス 4">
            <a:extLst>
              <a:ext uri="{FF2B5EF4-FFF2-40B4-BE49-F238E27FC236}">
                <a16:creationId xmlns:a16="http://schemas.microsoft.com/office/drawing/2014/main" id="{A997A552-FF3E-4F4A-632E-4D82FAFE7BCC}"/>
              </a:ext>
            </a:extLst>
          </p:cNvPr>
          <p:cNvSpPr txBox="1"/>
          <p:nvPr/>
        </p:nvSpPr>
        <p:spPr>
          <a:xfrm>
            <a:off x="726223" y="4311327"/>
            <a:ext cx="1321934" cy="461665"/>
          </a:xfrm>
          <a:prstGeom prst="rect">
            <a:avLst/>
          </a:prstGeom>
          <a:noFill/>
        </p:spPr>
        <p:txBody>
          <a:bodyPr wrap="square" rtlCol="0">
            <a:spAutoFit/>
          </a:bodyPr>
          <a:lstStyle/>
          <a:p>
            <a:pPr algn="l"/>
            <a:r>
              <a:rPr lang="ja-JP" altLang="en-US" sz="2400" dirty="0"/>
              <a:t>スタート</a:t>
            </a:r>
            <a:endParaRPr kumimoji="1" lang="ja-JP" altLang="en-US" sz="2400" dirty="0"/>
          </a:p>
        </p:txBody>
      </p:sp>
      <p:sp>
        <p:nvSpPr>
          <p:cNvPr id="6" name="テキスト ボックス 5">
            <a:extLst>
              <a:ext uri="{FF2B5EF4-FFF2-40B4-BE49-F238E27FC236}">
                <a16:creationId xmlns:a16="http://schemas.microsoft.com/office/drawing/2014/main" id="{B7F57819-F7AD-F91A-2DEA-F50F201F4B02}"/>
              </a:ext>
            </a:extLst>
          </p:cNvPr>
          <p:cNvSpPr txBox="1"/>
          <p:nvPr/>
        </p:nvSpPr>
        <p:spPr>
          <a:xfrm>
            <a:off x="758488" y="4915754"/>
            <a:ext cx="1638300" cy="461665"/>
          </a:xfrm>
          <a:prstGeom prst="rect">
            <a:avLst/>
          </a:prstGeom>
          <a:noFill/>
        </p:spPr>
        <p:txBody>
          <a:bodyPr wrap="square" rtlCol="0">
            <a:spAutoFit/>
          </a:bodyPr>
          <a:lstStyle/>
          <a:p>
            <a:pPr algn="l"/>
            <a:r>
              <a:rPr kumimoji="1" lang="ja-JP" altLang="en-US" sz="2400" dirty="0"/>
              <a:t>ゴール</a:t>
            </a:r>
          </a:p>
        </p:txBody>
      </p:sp>
      <p:sp>
        <p:nvSpPr>
          <p:cNvPr id="9" name="テキスト ボックス 8">
            <a:extLst>
              <a:ext uri="{FF2B5EF4-FFF2-40B4-BE49-F238E27FC236}">
                <a16:creationId xmlns:a16="http://schemas.microsoft.com/office/drawing/2014/main" id="{E2BBED1B-9B5B-1276-8360-DAB95C598C43}"/>
              </a:ext>
            </a:extLst>
          </p:cNvPr>
          <p:cNvSpPr txBox="1"/>
          <p:nvPr/>
        </p:nvSpPr>
        <p:spPr>
          <a:xfrm>
            <a:off x="743853" y="5508234"/>
            <a:ext cx="78740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kumimoji="1" lang="en-US" altLang="ja-JP" sz="2400" dirty="0"/>
              <a:t>Find</a:t>
            </a:r>
            <a:endParaRPr kumimoji="1" lang="ja-JP" altLang="en-US" sz="2400" dirty="0"/>
          </a:p>
        </p:txBody>
      </p:sp>
      <p:sp>
        <p:nvSpPr>
          <p:cNvPr id="10" name="テキスト ボックス 9">
            <a:extLst>
              <a:ext uri="{FF2B5EF4-FFF2-40B4-BE49-F238E27FC236}">
                <a16:creationId xmlns:a16="http://schemas.microsoft.com/office/drawing/2014/main" id="{7005FFE3-DE55-5E61-FCED-5FFF79F6ABC4}"/>
              </a:ext>
            </a:extLst>
          </p:cNvPr>
          <p:cNvSpPr txBox="1"/>
          <p:nvPr/>
        </p:nvSpPr>
        <p:spPr>
          <a:xfrm>
            <a:off x="726223" y="2568134"/>
            <a:ext cx="1069336"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en-US" altLang="ja-JP" sz="2400" dirty="0"/>
              <a:t>G</a:t>
            </a:r>
            <a:r>
              <a:rPr kumimoji="1" lang="en-US" altLang="ja-JP" sz="2400" dirty="0"/>
              <a:t>iven</a:t>
            </a:r>
            <a:endParaRPr kumimoji="1" lang="ja-JP" altLang="en-US" sz="2400" dirty="0"/>
          </a:p>
        </p:txBody>
      </p:sp>
      <p:sp>
        <p:nvSpPr>
          <p:cNvPr id="11" name="テキスト ボックス 10">
            <a:extLst>
              <a:ext uri="{FF2B5EF4-FFF2-40B4-BE49-F238E27FC236}">
                <a16:creationId xmlns:a16="http://schemas.microsoft.com/office/drawing/2014/main" id="{984BEC82-B046-ED58-6092-31AFEC092EA2}"/>
              </a:ext>
            </a:extLst>
          </p:cNvPr>
          <p:cNvSpPr txBox="1"/>
          <p:nvPr/>
        </p:nvSpPr>
        <p:spPr>
          <a:xfrm>
            <a:off x="6381414" y="2573552"/>
            <a:ext cx="1636049"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kumimoji="1" lang="en-US" altLang="ja-JP" sz="2400" dirty="0"/>
              <a:t>Subject to</a:t>
            </a:r>
            <a:endParaRPr kumimoji="1" lang="ja-JP" altLang="en-US" sz="2400" dirty="0"/>
          </a:p>
        </p:txBody>
      </p:sp>
      <p:sp>
        <p:nvSpPr>
          <p:cNvPr id="12" name="テキスト ボックス 11">
            <a:extLst>
              <a:ext uri="{FF2B5EF4-FFF2-40B4-BE49-F238E27FC236}">
                <a16:creationId xmlns:a16="http://schemas.microsoft.com/office/drawing/2014/main" id="{DB4952C0-3830-B9C6-936B-7A6B18A7475F}"/>
              </a:ext>
            </a:extLst>
          </p:cNvPr>
          <p:cNvSpPr txBox="1"/>
          <p:nvPr/>
        </p:nvSpPr>
        <p:spPr>
          <a:xfrm>
            <a:off x="6340566" y="5474008"/>
            <a:ext cx="2393381" cy="4800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kumimoji="1" lang="en-US" altLang="ja-JP" sz="2400" dirty="0"/>
              <a:t>Which minimize</a:t>
            </a:r>
            <a:endParaRPr kumimoji="1" lang="ja-JP" altLang="en-US" sz="2400" dirty="0"/>
          </a:p>
        </p:txBody>
      </p:sp>
      <p:sp>
        <p:nvSpPr>
          <p:cNvPr id="13" name="テキスト ボックス 12">
            <a:extLst>
              <a:ext uri="{FF2B5EF4-FFF2-40B4-BE49-F238E27FC236}">
                <a16:creationId xmlns:a16="http://schemas.microsoft.com/office/drawing/2014/main" id="{1FD0C30C-4720-178B-5DD1-8D010D3FB641}"/>
              </a:ext>
            </a:extLst>
          </p:cNvPr>
          <p:cNvSpPr txBox="1"/>
          <p:nvPr/>
        </p:nvSpPr>
        <p:spPr>
          <a:xfrm>
            <a:off x="7448988" y="6016972"/>
            <a:ext cx="3485519" cy="461665"/>
          </a:xfrm>
          <a:prstGeom prst="rect">
            <a:avLst/>
          </a:prstGeom>
          <a:noFill/>
        </p:spPr>
        <p:txBody>
          <a:bodyPr wrap="square" rtlCol="0">
            <a:spAutoFit/>
          </a:bodyPr>
          <a:lstStyle/>
          <a:p>
            <a:pPr algn="ctr"/>
            <a:r>
              <a:rPr kumimoji="1" lang="ja-JP" altLang="en-US" sz="2400" dirty="0"/>
              <a:t>全</a:t>
            </a:r>
            <a:r>
              <a:rPr kumimoji="1" lang="en-US" altLang="ja-JP" sz="2400" dirty="0"/>
              <a:t>AMR</a:t>
            </a:r>
            <a:r>
              <a:rPr kumimoji="1" lang="ja-JP" altLang="en-US" sz="2400" dirty="0"/>
              <a:t>の合計移動時間</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3EC3DFB-7BEA-63DB-1521-7139C2662E6A}"/>
                  </a:ext>
                </a:extLst>
              </p:cNvPr>
              <p:cNvSpPr txBox="1"/>
              <p:nvPr/>
            </p:nvSpPr>
            <p:spPr>
              <a:xfrm>
                <a:off x="1684864" y="5559441"/>
                <a:ext cx="2647766" cy="461665"/>
              </a:xfrm>
              <a:prstGeom prst="rect">
                <a:avLst/>
              </a:prstGeom>
              <a:noFill/>
            </p:spPr>
            <p:txBody>
              <a:bodyPr wrap="square" rtlCol="0">
                <a:spAutoFit/>
              </a:bodyPr>
              <a:lstStyle/>
              <a:p>
                <a14:m>
                  <m:oMath xmlns:m="http://schemas.openxmlformats.org/officeDocument/2006/math">
                    <m:r>
                      <a:rPr lang="en-US" altLang="ja-JP" sz="2400" b="1" i="1">
                        <a:solidFill>
                          <a:srgbClr val="262626"/>
                        </a:solidFill>
                        <a:latin typeface="Cambria Math" panose="02040503050406030204" pitchFamily="18" charset="0"/>
                      </a:rPr>
                      <m:t>𝑺</m:t>
                    </m:r>
                    <m:r>
                      <a:rPr lang="en-US" altLang="ja-JP" sz="2400" b="1" i="1">
                        <a:solidFill>
                          <a:srgbClr val="262626"/>
                        </a:solidFill>
                        <a:latin typeface="Cambria Math" panose="02040503050406030204" pitchFamily="18" charset="0"/>
                      </a:rPr>
                      <m:t> </m:t>
                    </m:r>
                  </m:oMath>
                </a14:m>
                <a:r>
                  <a:rPr kumimoji="1" lang="en-US" altLang="ja-JP" sz="2400" dirty="0"/>
                  <a:t>:</a:t>
                </a:r>
                <a:r>
                  <a:rPr lang="ja-JP" altLang="en-US" sz="2400" dirty="0"/>
                  <a:t> 全</a:t>
                </a:r>
                <a:r>
                  <a:rPr lang="en-US" altLang="ja-JP" sz="2400" dirty="0"/>
                  <a:t>AMR</a:t>
                </a:r>
                <a:r>
                  <a:rPr lang="ja-JP" altLang="en-US" sz="2400" dirty="0"/>
                  <a:t>の経路</a:t>
                </a:r>
                <a:endParaRPr kumimoji="1" lang="ja-JP" altLang="en-US" sz="2400" dirty="0"/>
              </a:p>
            </p:txBody>
          </p:sp>
        </mc:Choice>
        <mc:Fallback xmlns="">
          <p:sp>
            <p:nvSpPr>
              <p:cNvPr id="14" name="テキスト ボックス 13">
                <a:extLst>
                  <a:ext uri="{FF2B5EF4-FFF2-40B4-BE49-F238E27FC236}">
                    <a16:creationId xmlns:a16="http://schemas.microsoft.com/office/drawing/2014/main" id="{A3EC3DFB-7BEA-63DB-1521-7139C2662E6A}"/>
                  </a:ext>
                </a:extLst>
              </p:cNvPr>
              <p:cNvSpPr txBox="1">
                <a:spLocks noRot="1" noChangeAspect="1" noMove="1" noResize="1" noEditPoints="1" noAdjustHandles="1" noChangeArrowheads="1" noChangeShapeType="1" noTextEdit="1"/>
              </p:cNvSpPr>
              <p:nvPr/>
            </p:nvSpPr>
            <p:spPr>
              <a:xfrm>
                <a:off x="1684864" y="5559441"/>
                <a:ext cx="2647766" cy="461665"/>
              </a:xfrm>
              <a:prstGeom prst="rect">
                <a:avLst/>
              </a:prstGeom>
              <a:blipFill>
                <a:blip r:embed="rId3"/>
                <a:stretch>
                  <a:fillRect l="-460" t="-14474" b="-302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96CBB3A2-1BD7-6D25-DFCC-62432C02BD86}"/>
                  </a:ext>
                </a:extLst>
              </p:cNvPr>
              <p:cNvSpPr txBox="1"/>
              <p:nvPr/>
            </p:nvSpPr>
            <p:spPr>
              <a:xfrm>
                <a:off x="1690291" y="3126369"/>
                <a:ext cx="2451098" cy="369332"/>
              </a:xfrm>
              <a:prstGeom prst="rect">
                <a:avLst/>
              </a:prstGeom>
              <a:noFill/>
            </p:spPr>
            <p:txBody>
              <a:bodyPr wrap="square" lIns="0" tIns="0" rIns="0" bIns="0" rtlCol="0">
                <a:spAutoFit/>
              </a:bodyPr>
              <a:lstStyle/>
              <a:p>
                <a:pPr algn="l"/>
                <a14:m>
                  <m:oMathPara xmlns:m="http://schemas.openxmlformats.org/officeDocument/2006/math">
                    <m:oMathParaPr>
                      <m:jc m:val="center"/>
                    </m:oMathParaPr>
                    <m:oMath xmlns:m="http://schemas.openxmlformats.org/officeDocument/2006/math">
                      <m:r>
                        <a:rPr kumimoji="1" lang="en-US" altLang="ja-JP" sz="2400" b="1" i="1" smtClean="0">
                          <a:latin typeface="Cambria Math" panose="02040503050406030204" pitchFamily="18" charset="0"/>
                        </a:rPr>
                        <m:t>𝑮</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𝐸</m:t>
                          </m:r>
                        </m:e>
                      </m:d>
                      <m:r>
                        <a:rPr kumimoji="1" lang="en-US" altLang="ja-JP" sz="2400" b="0" i="1" smtClean="0">
                          <a:latin typeface="Cambria Math" panose="02040503050406030204" pitchFamily="18" charset="0"/>
                        </a:rPr>
                        <m:t>        </m:t>
                      </m:r>
                    </m:oMath>
                  </m:oMathPara>
                </a14:m>
                <a:endParaRPr kumimoji="1" lang="ja-JP" altLang="en-US" sz="2400" dirty="0"/>
              </a:p>
            </p:txBody>
          </p:sp>
        </mc:Choice>
        <mc:Fallback xmlns="">
          <p:sp>
            <p:nvSpPr>
              <p:cNvPr id="15" name="テキスト ボックス 14">
                <a:extLst>
                  <a:ext uri="{FF2B5EF4-FFF2-40B4-BE49-F238E27FC236}">
                    <a16:creationId xmlns:a16="http://schemas.microsoft.com/office/drawing/2014/main" id="{96CBB3A2-1BD7-6D25-DFCC-62432C02BD86}"/>
                  </a:ext>
                </a:extLst>
              </p:cNvPr>
              <p:cNvSpPr txBox="1">
                <a:spLocks noRot="1" noChangeAspect="1" noMove="1" noResize="1" noEditPoints="1" noAdjustHandles="1" noChangeArrowheads="1" noChangeShapeType="1" noTextEdit="1"/>
              </p:cNvSpPr>
              <p:nvPr/>
            </p:nvSpPr>
            <p:spPr>
              <a:xfrm>
                <a:off x="1690291" y="3126369"/>
                <a:ext cx="2451098" cy="369332"/>
              </a:xfrm>
              <a:prstGeom prst="rect">
                <a:avLst/>
              </a:prstGeom>
              <a:blipFill>
                <a:blip r:embed="rId4"/>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6A26132-C528-BD4C-E44C-4E97B6878317}"/>
                  </a:ext>
                </a:extLst>
              </p:cNvPr>
              <p:cNvSpPr txBox="1"/>
              <p:nvPr/>
            </p:nvSpPr>
            <p:spPr>
              <a:xfrm>
                <a:off x="2456365" y="3459396"/>
                <a:ext cx="2222500" cy="400110"/>
              </a:xfrm>
              <a:prstGeom prst="rect">
                <a:avLst/>
              </a:prstGeom>
              <a:noFill/>
            </p:spPr>
            <p:txBody>
              <a:bodyPr wrap="square">
                <a:spAutoFit/>
              </a:bodyPr>
              <a:lstStyle/>
              <a:p>
                <a14:m>
                  <m:oMath xmlns:m="http://schemas.openxmlformats.org/officeDocument/2006/math">
                    <m:r>
                      <a:rPr kumimoji="1" lang="en-US" altLang="ja-JP" sz="2000" b="0" i="1" u="none" strike="noStrike" kern="1200" cap="none" spc="0" normalizeH="0" baseline="0" noProof="0" smtClean="0">
                        <a:ln>
                          <a:noFill/>
                        </a:ln>
                        <a:solidFill>
                          <a:srgbClr val="262626"/>
                        </a:solidFill>
                        <a:effectLst/>
                        <a:uLnTx/>
                        <a:uFillTx/>
                        <a:latin typeface="Cambria Math" panose="02040503050406030204" pitchFamily="18" charset="0"/>
                      </a:rPr>
                      <m:t>𝑉</m:t>
                    </m:r>
                  </m:oMath>
                </a14:m>
                <a:r>
                  <a:rPr lang="ja-JP" altLang="en-US" sz="2000" dirty="0"/>
                  <a:t> </a:t>
                </a:r>
                <a:r>
                  <a:rPr lang="en-US" altLang="ja-JP" sz="2000" dirty="0"/>
                  <a:t>: </a:t>
                </a:r>
                <a:r>
                  <a:rPr lang="ja-JP" altLang="en-US" dirty="0"/>
                  <a:t>頂点集合</a:t>
                </a:r>
              </a:p>
            </p:txBody>
          </p:sp>
        </mc:Choice>
        <mc:Fallback xmlns="">
          <p:sp>
            <p:nvSpPr>
              <p:cNvPr id="19" name="テキスト ボックス 18">
                <a:extLst>
                  <a:ext uri="{FF2B5EF4-FFF2-40B4-BE49-F238E27FC236}">
                    <a16:creationId xmlns:a16="http://schemas.microsoft.com/office/drawing/2014/main" id="{26A26132-C528-BD4C-E44C-4E97B6878317}"/>
                  </a:ext>
                </a:extLst>
              </p:cNvPr>
              <p:cNvSpPr txBox="1">
                <a:spLocks noRot="1" noChangeAspect="1" noMove="1" noResize="1" noEditPoints="1" noAdjustHandles="1" noChangeArrowheads="1" noChangeShapeType="1" noTextEdit="1"/>
              </p:cNvSpPr>
              <p:nvPr/>
            </p:nvSpPr>
            <p:spPr>
              <a:xfrm>
                <a:off x="2456365" y="3459396"/>
                <a:ext cx="2222500" cy="400110"/>
              </a:xfrm>
              <a:prstGeom prst="rect">
                <a:avLst/>
              </a:prstGeom>
              <a:blipFill>
                <a:blip r:embed="rId5"/>
                <a:stretch>
                  <a:fillRect t="-6061" b="-27273"/>
                </a:stretch>
              </a:blipFill>
            </p:spPr>
            <p:txBody>
              <a:bodyPr/>
              <a:lstStyle/>
              <a:p>
                <a:r>
                  <a:rPr lang="ja-JP" altLang="en-US">
                    <a:noFill/>
                  </a:rPr>
                  <a:t> </a:t>
                </a:r>
              </a:p>
            </p:txBody>
          </p:sp>
        </mc:Fallback>
      </mc:AlternateContent>
      <p:pic>
        <p:nvPicPr>
          <p:cNvPr id="21" name="図 20">
            <a:extLst>
              <a:ext uri="{FF2B5EF4-FFF2-40B4-BE49-F238E27FC236}">
                <a16:creationId xmlns:a16="http://schemas.microsoft.com/office/drawing/2014/main" id="{4AC8C7CC-F8A9-E2FE-3D3A-B6164B706EC0}"/>
              </a:ext>
            </a:extLst>
          </p:cNvPr>
          <p:cNvPicPr>
            <a:picLocks noChangeAspect="1"/>
          </p:cNvPicPr>
          <p:nvPr/>
        </p:nvPicPr>
        <p:blipFill>
          <a:blip r:embed="rId6"/>
          <a:stretch>
            <a:fillRect/>
          </a:stretch>
        </p:blipFill>
        <p:spPr>
          <a:xfrm>
            <a:off x="9396149" y="3470710"/>
            <a:ext cx="1793149" cy="591433"/>
          </a:xfrm>
          <a:prstGeom prst="rect">
            <a:avLst/>
          </a:prstGeom>
        </p:spPr>
      </p:pic>
      <p:pic>
        <p:nvPicPr>
          <p:cNvPr id="22" name="図 21">
            <a:extLst>
              <a:ext uri="{FF2B5EF4-FFF2-40B4-BE49-F238E27FC236}">
                <a16:creationId xmlns:a16="http://schemas.microsoft.com/office/drawing/2014/main" id="{351C97E8-25A4-7FE2-C310-BE2BB1ED911B}"/>
              </a:ext>
            </a:extLst>
          </p:cNvPr>
          <p:cNvPicPr>
            <a:picLocks noChangeAspect="1"/>
          </p:cNvPicPr>
          <p:nvPr/>
        </p:nvPicPr>
        <p:blipFill>
          <a:blip r:embed="rId7"/>
          <a:stretch>
            <a:fillRect/>
          </a:stretch>
        </p:blipFill>
        <p:spPr>
          <a:xfrm>
            <a:off x="8017463" y="3432050"/>
            <a:ext cx="1201375" cy="612513"/>
          </a:xfrm>
          <a:prstGeom prst="rect">
            <a:avLst/>
          </a:prstGeom>
        </p:spPr>
      </p:pic>
      <p:sp>
        <p:nvSpPr>
          <p:cNvPr id="24" name="テキスト ボックス 23">
            <a:extLst>
              <a:ext uri="{FF2B5EF4-FFF2-40B4-BE49-F238E27FC236}">
                <a16:creationId xmlns:a16="http://schemas.microsoft.com/office/drawing/2014/main" id="{520BA856-94DE-BA71-C402-8947B525EDC5}"/>
              </a:ext>
            </a:extLst>
          </p:cNvPr>
          <p:cNvSpPr txBox="1"/>
          <p:nvPr/>
        </p:nvSpPr>
        <p:spPr>
          <a:xfrm>
            <a:off x="6386292" y="3152073"/>
            <a:ext cx="2448511" cy="461665"/>
          </a:xfrm>
          <a:prstGeom prst="rect">
            <a:avLst/>
          </a:prstGeom>
          <a:noFill/>
        </p:spPr>
        <p:txBody>
          <a:bodyPr wrap="square" rtlCol="0">
            <a:spAutoFit/>
          </a:bodyPr>
          <a:lstStyle/>
          <a:p>
            <a:pPr algn="l"/>
            <a:r>
              <a:rPr kumimoji="1" lang="ja-JP" altLang="en-US" sz="2400" dirty="0"/>
              <a:t>衝突禁止</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38C40631-2509-4003-D107-37699052E71A}"/>
                  </a:ext>
                </a:extLst>
              </p:cNvPr>
              <p:cNvSpPr txBox="1"/>
              <p:nvPr/>
            </p:nvSpPr>
            <p:spPr>
              <a:xfrm>
                <a:off x="1591898" y="4283835"/>
                <a:ext cx="277636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ja-JP" sz="2400" b="1" i="1" smtClean="0">
                          <a:latin typeface="Cambria Math" panose="02040503050406030204" pitchFamily="18" charset="0"/>
                        </a:rPr>
                        <m:t>𝒔</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𝑠</m:t>
                          </m:r>
                        </m:e>
                        <m:sup>
                          <m:r>
                            <a:rPr kumimoji="1" lang="en-US" altLang="ja-JP" sz="2400" b="0" i="1" smtClean="0">
                              <a:latin typeface="Cambria Math" panose="02040503050406030204" pitchFamily="18" charset="0"/>
                            </a:rPr>
                            <m:t>𝑎</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𝑠</m:t>
                          </m:r>
                        </m:e>
                        <m:sup>
                          <m:r>
                            <a:rPr kumimoji="1" lang="en-US" altLang="ja-JP" sz="2400" b="0" i="1" smtClean="0">
                              <a:latin typeface="Cambria Math" panose="02040503050406030204" pitchFamily="18" charset="0"/>
                            </a:rPr>
                            <m:t>𝑎</m:t>
                          </m:r>
                        </m:sup>
                      </m:sSup>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𝑉</m:t>
                      </m:r>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38C40631-2509-4003-D107-37699052E71A}"/>
                  </a:ext>
                </a:extLst>
              </p:cNvPr>
              <p:cNvSpPr txBox="1">
                <a:spLocks noRot="1" noChangeAspect="1" noMove="1" noResize="1" noEditPoints="1" noAdjustHandles="1" noChangeArrowheads="1" noChangeShapeType="1" noTextEdit="1"/>
              </p:cNvSpPr>
              <p:nvPr/>
            </p:nvSpPr>
            <p:spPr>
              <a:xfrm>
                <a:off x="1591898" y="4283835"/>
                <a:ext cx="2776360" cy="461665"/>
              </a:xfrm>
              <a:prstGeom prst="rect">
                <a:avLst/>
              </a:prstGeom>
              <a:blipFill>
                <a:blip r:embed="rId8"/>
                <a:stretch>
                  <a:fillRect b="-21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6E3C3C2E-843F-FBFA-1643-F67906727C08}"/>
                  </a:ext>
                </a:extLst>
              </p:cNvPr>
              <p:cNvSpPr txBox="1"/>
              <p:nvPr/>
            </p:nvSpPr>
            <p:spPr>
              <a:xfrm>
                <a:off x="1591898" y="4862393"/>
                <a:ext cx="2776359"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u="none" strike="noStrike" kern="1200" cap="none" spc="0" normalizeH="0" baseline="0" noProof="0" smtClean="0">
                          <a:ln>
                            <a:noFill/>
                          </a:ln>
                          <a:solidFill>
                            <a:srgbClr val="262626"/>
                          </a:solidFill>
                          <a:effectLst/>
                          <a:uLnTx/>
                          <a:uFillTx/>
                          <a:latin typeface="Cambria Math" panose="02040503050406030204" pitchFamily="18" charset="0"/>
                          <a:cs typeface="+mn-cs"/>
                        </a:rPr>
                        <m:t>𝒈</m:t>
                      </m:r>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m:t>
                      </m:r>
                      <m:sSup>
                        <m:sSup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pPr>
                        <m:e>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𝑔</m:t>
                          </m:r>
                        </m:e>
                        <m: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𝑎</m:t>
                          </m:r>
                        </m:sup>
                      </m:s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m:t>
                      </m:r>
                      <m:sSup>
                        <m:sSup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pPr>
                        <m:e>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𝑔</m:t>
                          </m:r>
                        </m:e>
                        <m: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𝑎</m:t>
                          </m:r>
                        </m:sup>
                      </m:s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ea typeface="Cambria Math" panose="02040503050406030204" pitchFamily="18" charset="0"/>
                          <a:cs typeface="+mn-cs"/>
                        </a:rPr>
                        <m:t>∈</m:t>
                      </m:r>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ea typeface="Cambria Math" panose="02040503050406030204" pitchFamily="18" charset="0"/>
                          <a:cs typeface="+mn-cs"/>
                        </a:rPr>
                        <m:t>𝑉</m:t>
                      </m:r>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m:t>
                      </m:r>
                    </m:oMath>
                  </m:oMathPara>
                </a14:m>
                <a:endParaRPr kumimoji="1" lang="ja-JP" altLang="en-US" sz="2400" b="0" i="0" u="none" strike="noStrike" kern="1200" cap="none" spc="0" normalizeH="0" baseline="0" noProof="0" dirty="0">
                  <a:ln>
                    <a:noFill/>
                  </a:ln>
                  <a:solidFill>
                    <a:srgbClr val="262626"/>
                  </a:solidFill>
                  <a:effectLst/>
                  <a:uLnTx/>
                  <a:uFillTx/>
                  <a:latin typeface="Arial" charset="0"/>
                  <a:ea typeface="ＭＳ Ｐゴシック" charset="-128"/>
                  <a:cs typeface="+mn-cs"/>
                </a:endParaRPr>
              </a:p>
            </p:txBody>
          </p:sp>
        </mc:Choice>
        <mc:Fallback xmlns="">
          <p:sp>
            <p:nvSpPr>
              <p:cNvPr id="30" name="テキスト ボックス 29">
                <a:extLst>
                  <a:ext uri="{FF2B5EF4-FFF2-40B4-BE49-F238E27FC236}">
                    <a16:creationId xmlns:a16="http://schemas.microsoft.com/office/drawing/2014/main" id="{6E3C3C2E-843F-FBFA-1643-F67906727C08}"/>
                  </a:ext>
                </a:extLst>
              </p:cNvPr>
              <p:cNvSpPr txBox="1">
                <a:spLocks noRot="1" noChangeAspect="1" noMove="1" noResize="1" noEditPoints="1" noAdjustHandles="1" noChangeArrowheads="1" noChangeShapeType="1" noTextEdit="1"/>
              </p:cNvSpPr>
              <p:nvPr/>
            </p:nvSpPr>
            <p:spPr>
              <a:xfrm>
                <a:off x="1591898" y="4862393"/>
                <a:ext cx="2776359" cy="461665"/>
              </a:xfrm>
              <a:prstGeom prst="rect">
                <a:avLst/>
              </a:prstGeom>
              <a:blipFill>
                <a:blip r:embed="rId9"/>
                <a:stretch>
                  <a:fillRect b="-21333"/>
                </a:stretch>
              </a:blipFill>
            </p:spPr>
            <p:txBody>
              <a:bodyPr/>
              <a:lstStyle/>
              <a:p>
                <a:r>
                  <a:rPr lang="ja-JP" altLang="en-US">
                    <a:noFill/>
                  </a:rPr>
                  <a:t> </a:t>
                </a:r>
              </a:p>
            </p:txBody>
          </p:sp>
        </mc:Fallback>
      </mc:AlternateContent>
      <p:cxnSp>
        <p:nvCxnSpPr>
          <p:cNvPr id="33" name="直線コネクタ 32">
            <a:extLst>
              <a:ext uri="{FF2B5EF4-FFF2-40B4-BE49-F238E27FC236}">
                <a16:creationId xmlns:a16="http://schemas.microsoft.com/office/drawing/2014/main" id="{6BB00121-FEEF-A4F1-6085-85C6306FC125}"/>
              </a:ext>
            </a:extLst>
          </p:cNvPr>
          <p:cNvCxnSpPr>
            <a:cxnSpLocks/>
          </p:cNvCxnSpPr>
          <p:nvPr/>
        </p:nvCxnSpPr>
        <p:spPr>
          <a:xfrm flipH="1">
            <a:off x="6186954" y="2570110"/>
            <a:ext cx="22027" cy="3811249"/>
          </a:xfrm>
          <a:prstGeom prst="line">
            <a:avLst/>
          </a:prstGeom>
          <a:ln>
            <a:solidFill>
              <a:schemeClr val="tx1"/>
            </a:solidFill>
          </a:ln>
        </p:spPr>
        <p:style>
          <a:lnRef idx="2">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214B8D3-FEB5-345B-6498-9313DEF89308}"/>
              </a:ext>
            </a:extLst>
          </p:cNvPr>
          <p:cNvSpPr txBox="1"/>
          <p:nvPr/>
        </p:nvSpPr>
        <p:spPr>
          <a:xfrm>
            <a:off x="9538193" y="3085579"/>
            <a:ext cx="1663718" cy="369332"/>
          </a:xfrm>
          <a:prstGeom prst="rect">
            <a:avLst/>
          </a:prstGeom>
          <a:noFill/>
        </p:spPr>
        <p:txBody>
          <a:bodyPr wrap="square" rtlCol="0">
            <a:spAutoFit/>
          </a:bodyPr>
          <a:lstStyle/>
          <a:p>
            <a:pPr algn="ctr"/>
            <a:r>
              <a:rPr lang="ja-JP" altLang="en-US" dirty="0"/>
              <a:t>頂点衝突</a:t>
            </a:r>
            <a:endParaRPr kumimoji="1" lang="ja-JP" altLang="en-US" dirty="0"/>
          </a:p>
        </p:txBody>
      </p:sp>
      <p:sp>
        <p:nvSpPr>
          <p:cNvPr id="37" name="テキスト ボックス 36">
            <a:extLst>
              <a:ext uri="{FF2B5EF4-FFF2-40B4-BE49-F238E27FC236}">
                <a16:creationId xmlns:a16="http://schemas.microsoft.com/office/drawing/2014/main" id="{E9A341A7-2FF3-22B0-905C-F7B7074F8878}"/>
              </a:ext>
            </a:extLst>
          </p:cNvPr>
          <p:cNvSpPr txBox="1"/>
          <p:nvPr/>
        </p:nvSpPr>
        <p:spPr>
          <a:xfrm>
            <a:off x="7927911" y="3100800"/>
            <a:ext cx="1375272" cy="381183"/>
          </a:xfrm>
          <a:prstGeom prst="rect">
            <a:avLst/>
          </a:prstGeom>
          <a:noFill/>
        </p:spPr>
        <p:txBody>
          <a:bodyPr wrap="square" rtlCol="0">
            <a:spAutoFit/>
          </a:bodyPr>
          <a:lstStyle/>
          <a:p>
            <a:pPr algn="ctr"/>
            <a:r>
              <a:rPr lang="ja-JP" altLang="en-US" dirty="0"/>
              <a:t>辺衝突</a:t>
            </a:r>
            <a:endParaRPr kumimoji="1" lang="ja-JP" altLang="en-US" dirty="0"/>
          </a:p>
        </p:txBody>
      </p:sp>
      <p:pic>
        <p:nvPicPr>
          <p:cNvPr id="38" name="図 37">
            <a:extLst>
              <a:ext uri="{FF2B5EF4-FFF2-40B4-BE49-F238E27FC236}">
                <a16:creationId xmlns:a16="http://schemas.microsoft.com/office/drawing/2014/main" id="{A1818890-4ADF-8432-362E-91DB39BFFF7F}"/>
              </a:ext>
            </a:extLst>
          </p:cNvPr>
          <p:cNvPicPr>
            <a:picLocks noChangeAspect="1"/>
          </p:cNvPicPr>
          <p:nvPr/>
        </p:nvPicPr>
        <p:blipFill>
          <a:blip r:embed="rId10"/>
          <a:stretch>
            <a:fillRect/>
          </a:stretch>
        </p:blipFill>
        <p:spPr>
          <a:xfrm>
            <a:off x="10007681" y="4174945"/>
            <a:ext cx="1468638" cy="1191802"/>
          </a:xfrm>
          <a:prstGeom prst="rect">
            <a:avLst/>
          </a:prstGeom>
        </p:spPr>
      </p:pic>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5A2052A8-2A4D-1DB9-D2C1-E9DE71C35F2F}"/>
                  </a:ext>
                </a:extLst>
              </p:cNvPr>
              <p:cNvSpPr txBox="1"/>
              <p:nvPr/>
            </p:nvSpPr>
            <p:spPr>
              <a:xfrm>
                <a:off x="2456365" y="3801297"/>
                <a:ext cx="2881394"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𝐸</m:t>
                    </m:r>
                  </m:oMath>
                </a14:m>
                <a:r>
                  <a:rPr lang="ja-JP" altLang="en-US" sz="2000" dirty="0"/>
                  <a:t> </a:t>
                </a:r>
                <a:r>
                  <a:rPr lang="en-US" altLang="ja-JP" sz="2000" dirty="0"/>
                  <a:t>: </a:t>
                </a:r>
                <a:r>
                  <a:rPr lang="ja-JP" altLang="en-US" dirty="0"/>
                  <a:t>辺集合</a:t>
                </a:r>
              </a:p>
            </p:txBody>
          </p:sp>
        </mc:Choice>
        <mc:Fallback xmlns="">
          <p:sp>
            <p:nvSpPr>
              <p:cNvPr id="47" name="テキスト ボックス 46">
                <a:extLst>
                  <a:ext uri="{FF2B5EF4-FFF2-40B4-BE49-F238E27FC236}">
                    <a16:creationId xmlns:a16="http://schemas.microsoft.com/office/drawing/2014/main" id="{5A2052A8-2A4D-1DB9-D2C1-E9DE71C35F2F}"/>
                  </a:ext>
                </a:extLst>
              </p:cNvPr>
              <p:cNvSpPr txBox="1">
                <a:spLocks noRot="1" noChangeAspect="1" noMove="1" noResize="1" noEditPoints="1" noAdjustHandles="1" noChangeArrowheads="1" noChangeShapeType="1" noTextEdit="1"/>
              </p:cNvSpPr>
              <p:nvPr/>
            </p:nvSpPr>
            <p:spPr>
              <a:xfrm>
                <a:off x="2456365" y="3801297"/>
                <a:ext cx="2881394" cy="400110"/>
              </a:xfrm>
              <a:prstGeom prst="rect">
                <a:avLst/>
              </a:prstGeom>
              <a:blipFill>
                <a:blip r:embed="rId11"/>
                <a:stretch>
                  <a:fillRect t="-7692" b="-29231"/>
                </a:stretch>
              </a:blipFill>
            </p:spPr>
            <p:txBody>
              <a:bodyPr/>
              <a:lstStyle/>
              <a:p>
                <a:r>
                  <a:rPr lang="ja-JP" altLang="en-US">
                    <a:noFill/>
                  </a:rPr>
                  <a:t> </a:t>
                </a:r>
              </a:p>
            </p:txBody>
          </p:sp>
        </mc:Fallback>
      </mc:AlternateContent>
      <p:cxnSp>
        <p:nvCxnSpPr>
          <p:cNvPr id="49" name="直線コネクタ 48">
            <a:extLst>
              <a:ext uri="{FF2B5EF4-FFF2-40B4-BE49-F238E27FC236}">
                <a16:creationId xmlns:a16="http://schemas.microsoft.com/office/drawing/2014/main" id="{92460A88-DB94-F6E9-37E8-37028691A70A}"/>
              </a:ext>
            </a:extLst>
          </p:cNvPr>
          <p:cNvCxnSpPr>
            <a:cxnSpLocks/>
          </p:cNvCxnSpPr>
          <p:nvPr/>
        </p:nvCxnSpPr>
        <p:spPr>
          <a:xfrm>
            <a:off x="602892" y="5420941"/>
            <a:ext cx="10986215"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FA0BCCF7-F6A8-2C8E-6F0C-2D2AE43A88A4}"/>
                  </a:ext>
                </a:extLst>
              </p:cNvPr>
              <p:cNvSpPr txBox="1"/>
              <p:nvPr/>
            </p:nvSpPr>
            <p:spPr>
              <a:xfrm>
                <a:off x="1690291" y="6053450"/>
                <a:ext cx="2338398" cy="55746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400" b="1" i="1" u="none" strike="noStrike" kern="1200" cap="none" spc="0" normalizeH="0" baseline="0" noProof="0" smtClean="0">
                          <a:ln>
                            <a:noFill/>
                          </a:ln>
                          <a:solidFill>
                            <a:srgbClr val="262626"/>
                          </a:solidFill>
                          <a:effectLst/>
                          <a:uLnTx/>
                          <a:uFillTx/>
                          <a:latin typeface="Cambria Math" panose="02040503050406030204" pitchFamily="18" charset="0"/>
                          <a:cs typeface="+mn-cs"/>
                        </a:rPr>
                        <m:t>𝑺</m:t>
                      </m:r>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m:t>
                      </m:r>
                      <m:sSub>
                        <m:sSub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bPr>
                        <m:e>
                          <m:d>
                            <m:dPr>
                              <m:begChr m:val="{"/>
                              <m:endChr m:val="}"/>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dPr>
                            <m:e>
                              <m:sSub>
                                <m:sSub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bPr>
                                <m:e>
                                  <m:d>
                                    <m:dPr>
                                      <m:begChr m:val="{"/>
                                      <m:endChr m:val="}"/>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dPr>
                                    <m:e>
                                      <m:sSubSup>
                                        <m:sSubSup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bSupPr>
                                        <m:e>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𝑡</m:t>
                                          </m:r>
                                        </m:e>
                                        <m:sub>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𝑖</m:t>
                                          </m:r>
                                        </m:sub>
                                        <m: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𝑎</m:t>
                                          </m:r>
                                        </m:sup>
                                      </m:sSub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m:t>
                                      </m:r>
                                      <m:sSubSup>
                                        <m:sSubSupPr>
                                          <m:ctrlP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ctrlPr>
                                        </m:sSubSupPr>
                                        <m:e>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𝑣</m:t>
                                          </m:r>
                                        </m:e>
                                        <m:sub>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𝑖</m:t>
                                          </m:r>
                                        </m:sub>
                                        <m:sup>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𝑎</m:t>
                                          </m:r>
                                        </m:sup>
                                      </m:sSubSup>
                                    </m:e>
                                  </m:d>
                                </m:e>
                                <m:sub>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cs typeface="+mn-cs"/>
                                    </a:rPr>
                                    <m:t>𝑖</m:t>
                                  </m:r>
                                </m:sub>
                              </m:sSub>
                            </m:e>
                          </m:d>
                        </m:e>
                        <m:sub>
                          <m:r>
                            <a:rPr kumimoji="1" lang="en-US" altLang="ja-JP" sz="2400" b="0" i="1" u="none" strike="noStrike" kern="1200" cap="none" spc="0" normalizeH="0" baseline="0" noProof="0" smtClean="0">
                              <a:ln>
                                <a:noFill/>
                              </a:ln>
                              <a:solidFill>
                                <a:srgbClr val="262626"/>
                              </a:solidFill>
                              <a:effectLst/>
                              <a:uLnTx/>
                              <a:uFillTx/>
                              <a:latin typeface="Cambria Math" panose="02040503050406030204" pitchFamily="18" charset="0"/>
                              <a:ea typeface="Cambria Math" panose="02040503050406030204" pitchFamily="18" charset="0"/>
                              <a:cs typeface="+mn-cs"/>
                            </a:rPr>
                            <m:t>𝑎</m:t>
                          </m:r>
                        </m:sub>
                      </m:sSub>
                    </m:oMath>
                  </m:oMathPara>
                </a14:m>
                <a:endParaRPr kumimoji="1" lang="ja-JP" altLang="en-US" sz="2400" b="0" i="0" u="none" strike="noStrike" kern="1200" cap="none" spc="0" normalizeH="0" baseline="0" noProof="0" dirty="0">
                  <a:ln>
                    <a:noFill/>
                  </a:ln>
                  <a:solidFill>
                    <a:srgbClr val="262626"/>
                  </a:solidFill>
                  <a:effectLst/>
                  <a:uLnTx/>
                  <a:uFillTx/>
                  <a:latin typeface="Arial" charset="0"/>
                  <a:ea typeface="ＭＳ Ｐゴシック" charset="-128"/>
                  <a:cs typeface="+mn-cs"/>
                </a:endParaRPr>
              </a:p>
            </p:txBody>
          </p:sp>
        </mc:Choice>
        <mc:Fallback xmlns="">
          <p:sp>
            <p:nvSpPr>
              <p:cNvPr id="60" name="テキスト ボックス 59">
                <a:extLst>
                  <a:ext uri="{FF2B5EF4-FFF2-40B4-BE49-F238E27FC236}">
                    <a16:creationId xmlns:a16="http://schemas.microsoft.com/office/drawing/2014/main" id="{FA0BCCF7-F6A8-2C8E-6F0C-2D2AE43A88A4}"/>
                  </a:ext>
                </a:extLst>
              </p:cNvPr>
              <p:cNvSpPr txBox="1">
                <a:spLocks noRot="1" noChangeAspect="1" noMove="1" noResize="1" noEditPoints="1" noAdjustHandles="1" noChangeArrowheads="1" noChangeShapeType="1" noTextEdit="1"/>
              </p:cNvSpPr>
              <p:nvPr/>
            </p:nvSpPr>
            <p:spPr>
              <a:xfrm>
                <a:off x="1690291" y="6053450"/>
                <a:ext cx="2338398" cy="557460"/>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8CB70E0E-E0BE-7577-1E63-9CC7AF16544D}"/>
                  </a:ext>
                </a:extLst>
              </p:cNvPr>
              <p:cNvSpPr txBox="1"/>
              <p:nvPr/>
            </p:nvSpPr>
            <p:spPr>
              <a:xfrm>
                <a:off x="4185331" y="5455231"/>
                <a:ext cx="2159534" cy="369332"/>
              </a:xfrm>
              <a:prstGeom prst="rect">
                <a:avLst/>
              </a:prstGeom>
              <a:noFill/>
            </p:spPr>
            <p:txBody>
              <a:bodyPr wrap="square" rtlCol="0">
                <a:spAutoFit/>
              </a:bodyPr>
              <a:lstStyle/>
              <a:p>
                <a14:m>
                  <m:oMath xmlns:m="http://schemas.openxmlformats.org/officeDocument/2006/math">
                    <m:r>
                      <a:rPr lang="en-US" altLang="ja-JP" i="1" dirty="0" smtClean="0">
                        <a:latin typeface="Cambria Math" panose="02040503050406030204" pitchFamily="18" charset="0"/>
                      </a:rPr>
                      <m:t>𝑎</m:t>
                    </m:r>
                  </m:oMath>
                </a14:m>
                <a:r>
                  <a:rPr kumimoji="1" lang="en-US" altLang="ja-JP" dirty="0"/>
                  <a:t> : </a:t>
                </a:r>
                <a14:m>
                  <m:oMath xmlns:m="http://schemas.openxmlformats.org/officeDocument/2006/math">
                    <m:r>
                      <a:rPr lang="en-US" altLang="ja-JP" i="1" dirty="0">
                        <a:latin typeface="Cambria Math" panose="02040503050406030204" pitchFamily="18" charset="0"/>
                      </a:rPr>
                      <m:t>𝑎</m:t>
                    </m:r>
                    <m:r>
                      <a:rPr lang="en-US" altLang="ja-JP" i="1" dirty="0">
                        <a:latin typeface="Cambria Math" panose="02040503050406030204" pitchFamily="18" charset="0"/>
                      </a:rPr>
                      <m:t> </m:t>
                    </m:r>
                    <m:r>
                      <a:rPr lang="ja-JP" altLang="en-US" i="1" dirty="0" smtClean="0">
                        <a:latin typeface="Cambria Math" panose="02040503050406030204" pitchFamily="18" charset="0"/>
                      </a:rPr>
                      <m:t>番目</m:t>
                    </m:r>
                  </m:oMath>
                </a14:m>
                <a:r>
                  <a:rPr kumimoji="1" lang="ja-JP" altLang="en-US" dirty="0"/>
                  <a:t>の</a:t>
                </a:r>
                <a:r>
                  <a:rPr kumimoji="1" lang="en-US" altLang="ja-JP" dirty="0"/>
                  <a:t>AMR</a:t>
                </a:r>
                <a:endParaRPr kumimoji="1" lang="ja-JP" altLang="en-US" dirty="0"/>
              </a:p>
            </p:txBody>
          </p:sp>
        </mc:Choice>
        <mc:Fallback xmlns="">
          <p:sp>
            <p:nvSpPr>
              <p:cNvPr id="61" name="テキスト ボックス 60">
                <a:extLst>
                  <a:ext uri="{FF2B5EF4-FFF2-40B4-BE49-F238E27FC236}">
                    <a16:creationId xmlns:a16="http://schemas.microsoft.com/office/drawing/2014/main" id="{8CB70E0E-E0BE-7577-1E63-9CC7AF16544D}"/>
                  </a:ext>
                </a:extLst>
              </p:cNvPr>
              <p:cNvSpPr txBox="1">
                <a:spLocks noRot="1" noChangeAspect="1" noMove="1" noResize="1" noEditPoints="1" noAdjustHandles="1" noChangeArrowheads="1" noChangeShapeType="1" noTextEdit="1"/>
              </p:cNvSpPr>
              <p:nvPr/>
            </p:nvSpPr>
            <p:spPr>
              <a:xfrm>
                <a:off x="4185331" y="5455231"/>
                <a:ext cx="2159534" cy="369332"/>
              </a:xfrm>
              <a:prstGeom prst="rect">
                <a:avLst/>
              </a:prstGeom>
              <a:blipFill>
                <a:blip r:embed="rId13"/>
                <a:stretch>
                  <a:fillRect t="-13333" b="-2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97D3369A-9171-B687-19A2-FCF3A61AAE01}"/>
                  </a:ext>
                </a:extLst>
              </p:cNvPr>
              <p:cNvSpPr txBox="1"/>
              <p:nvPr/>
            </p:nvSpPr>
            <p:spPr>
              <a:xfrm>
                <a:off x="3843638" y="5829022"/>
                <a:ext cx="2408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𝑖</m:t>
                      </m:r>
                      <m:r>
                        <a:rPr kumimoji="1" lang="en-US" altLang="ja-JP" i="1" dirty="0" smtClean="0">
                          <a:latin typeface="Cambria Math" panose="02040503050406030204" pitchFamily="18" charset="0"/>
                        </a:rPr>
                        <m:t> =</m:t>
                      </m:r>
                      <m:r>
                        <a:rPr lang="en-US" altLang="ja-JP" i="1" dirty="0" smtClean="0">
                          <a:latin typeface="Cambria Math" panose="02040503050406030204" pitchFamily="18" charset="0"/>
                        </a:rPr>
                        <m:t>{</m:t>
                      </m:r>
                      <m:r>
                        <a:rPr lang="en-US" altLang="ja-JP" i="1" dirty="0">
                          <a:latin typeface="Cambria Math" panose="02040503050406030204" pitchFamily="18" charset="0"/>
                        </a:rPr>
                        <m:t>1</m:t>
                      </m:r>
                      <m:r>
                        <a:rPr lang="en-US" altLang="ja-JP"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en-US" altLang="ja-JP" i="1" dirty="0" err="1" smtClean="0">
                              <a:latin typeface="Cambria Math" panose="02040503050406030204" pitchFamily="18" charset="0"/>
                            </a:rPr>
                            <m:t>𝑛</m:t>
                          </m:r>
                        </m:e>
                        <m:sup>
                          <m:r>
                            <a:rPr lang="en-US" altLang="ja-JP" b="0" i="1" dirty="0" smtClean="0">
                              <a:latin typeface="Cambria Math" panose="02040503050406030204" pitchFamily="18" charset="0"/>
                            </a:rPr>
                            <m:t>𝑎</m:t>
                          </m:r>
                        </m:sup>
                      </m:sSup>
                      <m:r>
                        <a:rPr lang="ja-JP" altLang="en-US" i="1" dirty="0" smtClean="0">
                          <a:latin typeface="Cambria Math" panose="02040503050406030204" pitchFamily="18" charset="0"/>
                        </a:rPr>
                        <m:t> </m:t>
                      </m:r>
                      <m:r>
                        <a:rPr lang="en-US" altLang="ja-JP" i="1" dirty="0" smtClean="0">
                          <a:latin typeface="Cambria Math" panose="02040503050406030204" pitchFamily="18" charset="0"/>
                        </a:rPr>
                        <m:t>}</m:t>
                      </m:r>
                      <m:r>
                        <a:rPr lang="ja-JP" altLang="en-US" i="1" dirty="0">
                          <a:latin typeface="Cambria Math" panose="02040503050406030204" pitchFamily="18" charset="0"/>
                        </a:rPr>
                        <m:t>：</m:t>
                      </m:r>
                    </m:oMath>
                  </m:oMathPara>
                </a14:m>
                <a:endParaRPr dirty="0"/>
              </a:p>
            </p:txBody>
          </p:sp>
        </mc:Choice>
        <mc:Fallback xmlns="">
          <p:sp>
            <p:nvSpPr>
              <p:cNvPr id="62" name="テキスト ボックス 61">
                <a:extLst>
                  <a:ext uri="{FF2B5EF4-FFF2-40B4-BE49-F238E27FC236}">
                    <a16:creationId xmlns:a16="http://schemas.microsoft.com/office/drawing/2014/main" id="{97D3369A-9171-B687-19A2-FCF3A61AAE01}"/>
                  </a:ext>
                </a:extLst>
              </p:cNvPr>
              <p:cNvSpPr txBox="1">
                <a:spLocks noRot="1" noChangeAspect="1" noMove="1" noResize="1" noEditPoints="1" noAdjustHandles="1" noChangeArrowheads="1" noChangeShapeType="1" noTextEdit="1"/>
              </p:cNvSpPr>
              <p:nvPr/>
            </p:nvSpPr>
            <p:spPr>
              <a:xfrm>
                <a:off x="3843638" y="5829022"/>
                <a:ext cx="2408142" cy="369332"/>
              </a:xfrm>
              <a:prstGeom prst="rect">
                <a:avLst/>
              </a:prstGeom>
              <a:blipFill>
                <a:blip r:embed="rId14"/>
                <a:stretch>
                  <a:fillRect b="-16393"/>
                </a:stretch>
              </a:blipFill>
            </p:spPr>
            <p:txBody>
              <a:bodyPr/>
              <a:lstStyle/>
              <a:p>
                <a:r>
                  <a:rPr lang="ja-JP" altLang="en-US">
                    <a:noFill/>
                  </a:rPr>
                  <a:t> </a:t>
                </a:r>
              </a:p>
            </p:txBody>
          </p:sp>
        </mc:Fallback>
      </mc:AlternateContent>
      <p:pic>
        <p:nvPicPr>
          <p:cNvPr id="68" name="図 67">
            <a:extLst>
              <a:ext uri="{FF2B5EF4-FFF2-40B4-BE49-F238E27FC236}">
                <a16:creationId xmlns:a16="http://schemas.microsoft.com/office/drawing/2014/main" id="{91C9107B-8C0D-EABA-1F6E-605066AB0AFB}"/>
              </a:ext>
            </a:extLst>
          </p:cNvPr>
          <p:cNvPicPr>
            <a:picLocks noChangeAspect="1"/>
          </p:cNvPicPr>
          <p:nvPr/>
        </p:nvPicPr>
        <p:blipFill>
          <a:blip r:embed="rId15"/>
          <a:stretch>
            <a:fillRect/>
          </a:stretch>
        </p:blipFill>
        <p:spPr>
          <a:xfrm>
            <a:off x="3698227" y="2628228"/>
            <a:ext cx="2518349" cy="2354109"/>
          </a:xfrm>
          <a:prstGeom prst="rect">
            <a:avLst/>
          </a:prstGeom>
        </p:spPr>
      </p:pic>
      <p:sp>
        <p:nvSpPr>
          <p:cNvPr id="69" name="テキスト ボックス 68">
            <a:extLst>
              <a:ext uri="{FF2B5EF4-FFF2-40B4-BE49-F238E27FC236}">
                <a16:creationId xmlns:a16="http://schemas.microsoft.com/office/drawing/2014/main" id="{A66EA354-9CA6-93AD-8273-2E10DE58F417}"/>
              </a:ext>
            </a:extLst>
          </p:cNvPr>
          <p:cNvSpPr txBox="1"/>
          <p:nvPr/>
        </p:nvSpPr>
        <p:spPr>
          <a:xfrm>
            <a:off x="6618301" y="4596433"/>
            <a:ext cx="3355309" cy="707886"/>
          </a:xfrm>
          <a:prstGeom prst="rect">
            <a:avLst/>
          </a:prstGeom>
          <a:noFill/>
        </p:spPr>
        <p:txBody>
          <a:bodyPr wrap="square" rtlCol="0">
            <a:spAutoFit/>
          </a:bodyPr>
          <a:lstStyle/>
          <a:p>
            <a:r>
              <a:rPr lang="ja-JP" altLang="en-US" sz="2000" dirty="0"/>
              <a:t>隣接する頂点へ移動または現在の頂点に待機</a:t>
            </a:r>
            <a:endParaRPr kumimoji="1" lang="ja-JP" altLang="en-US" sz="2000" dirty="0"/>
          </a:p>
        </p:txBody>
      </p:sp>
      <p:cxnSp>
        <p:nvCxnSpPr>
          <p:cNvPr id="73" name="直線コネクタ 72">
            <a:extLst>
              <a:ext uri="{FF2B5EF4-FFF2-40B4-BE49-F238E27FC236}">
                <a16:creationId xmlns:a16="http://schemas.microsoft.com/office/drawing/2014/main" id="{9D76578F-4235-AABA-84F1-04B19E630978}"/>
              </a:ext>
            </a:extLst>
          </p:cNvPr>
          <p:cNvCxnSpPr>
            <a:cxnSpLocks/>
            <a:endCxn id="74" idx="1"/>
          </p:cNvCxnSpPr>
          <p:nvPr/>
        </p:nvCxnSpPr>
        <p:spPr>
          <a:xfrm>
            <a:off x="5220792" y="4525865"/>
            <a:ext cx="104191" cy="558072"/>
          </a:xfrm>
          <a:prstGeom prst="line">
            <a:avLst/>
          </a:prstGeom>
        </p:spPr>
        <p:style>
          <a:lnRef idx="2">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A0CB861E-5530-6239-03EA-918491768AB6}"/>
              </a:ext>
            </a:extLst>
          </p:cNvPr>
          <p:cNvSpPr txBox="1"/>
          <p:nvPr/>
        </p:nvSpPr>
        <p:spPr>
          <a:xfrm>
            <a:off x="5324983" y="4899271"/>
            <a:ext cx="975013" cy="369332"/>
          </a:xfrm>
          <a:prstGeom prst="rect">
            <a:avLst/>
          </a:prstGeom>
          <a:noFill/>
        </p:spPr>
        <p:txBody>
          <a:bodyPr wrap="square" rtlCol="0">
            <a:spAutoFit/>
          </a:bodyPr>
          <a:lstStyle/>
          <a:p>
            <a:pPr algn="l"/>
            <a:r>
              <a:rPr kumimoji="1" lang="ja-JP" altLang="en-US" dirty="0"/>
              <a:t>頂点</a:t>
            </a:r>
          </a:p>
        </p:txBody>
      </p:sp>
      <p:cxnSp>
        <p:nvCxnSpPr>
          <p:cNvPr id="77" name="直線コネクタ 76">
            <a:extLst>
              <a:ext uri="{FF2B5EF4-FFF2-40B4-BE49-F238E27FC236}">
                <a16:creationId xmlns:a16="http://schemas.microsoft.com/office/drawing/2014/main" id="{4242FC9E-A141-C37B-412E-5539B5B1827F}"/>
              </a:ext>
            </a:extLst>
          </p:cNvPr>
          <p:cNvCxnSpPr/>
          <p:nvPr/>
        </p:nvCxnSpPr>
        <p:spPr>
          <a:xfrm>
            <a:off x="5716484" y="2989541"/>
            <a:ext cx="0" cy="3468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F9AFD76E-0D78-BC4E-31C6-A926959F8118}"/>
              </a:ext>
            </a:extLst>
          </p:cNvPr>
          <p:cNvCxnSpPr>
            <a:cxnSpLocks/>
            <a:endCxn id="81" idx="1"/>
          </p:cNvCxnSpPr>
          <p:nvPr/>
        </p:nvCxnSpPr>
        <p:spPr>
          <a:xfrm flipH="1" flipV="1">
            <a:off x="5580293" y="2830058"/>
            <a:ext cx="123889" cy="444934"/>
          </a:xfrm>
          <a:prstGeom prst="line">
            <a:avLst/>
          </a:prstGeom>
        </p:spPr>
        <p:style>
          <a:lnRef idx="2">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03AE4F16-70AD-A7C8-9B8A-70DF3F5D29E9}"/>
              </a:ext>
            </a:extLst>
          </p:cNvPr>
          <p:cNvSpPr txBox="1"/>
          <p:nvPr/>
        </p:nvSpPr>
        <p:spPr>
          <a:xfrm>
            <a:off x="5580293" y="2645392"/>
            <a:ext cx="975013" cy="369332"/>
          </a:xfrm>
          <a:prstGeom prst="rect">
            <a:avLst/>
          </a:prstGeom>
          <a:noFill/>
        </p:spPr>
        <p:txBody>
          <a:bodyPr wrap="square" rtlCol="0">
            <a:spAutoFit/>
          </a:bodyPr>
          <a:lstStyle/>
          <a:p>
            <a:pPr algn="l"/>
            <a:r>
              <a:rPr kumimoji="1" lang="ja-JP" altLang="en-US" dirty="0"/>
              <a:t>辺</a:t>
            </a:r>
          </a:p>
        </p:txBody>
      </p:sp>
      <p:sp>
        <p:nvSpPr>
          <p:cNvPr id="8" name="テキスト ボックス 7">
            <a:extLst>
              <a:ext uri="{FF2B5EF4-FFF2-40B4-BE49-F238E27FC236}">
                <a16:creationId xmlns:a16="http://schemas.microsoft.com/office/drawing/2014/main" id="{1F10D0DF-79B0-8079-6C35-2996D94FB302}"/>
              </a:ext>
            </a:extLst>
          </p:cNvPr>
          <p:cNvSpPr txBox="1"/>
          <p:nvPr/>
        </p:nvSpPr>
        <p:spPr>
          <a:xfrm>
            <a:off x="6381679" y="4208606"/>
            <a:ext cx="1524000" cy="461665"/>
          </a:xfrm>
          <a:prstGeom prst="rect">
            <a:avLst/>
          </a:prstGeom>
          <a:noFill/>
        </p:spPr>
        <p:txBody>
          <a:bodyPr wrap="square" rtlCol="0">
            <a:spAutoFit/>
          </a:bodyPr>
          <a:lstStyle/>
          <a:p>
            <a:pPr algn="l"/>
            <a:r>
              <a:rPr kumimoji="1" lang="ja-JP" altLang="en-US" sz="2400" dirty="0"/>
              <a:t>行動制約</a:t>
            </a:r>
          </a:p>
        </p:txBody>
      </p:sp>
      <p:sp>
        <p:nvSpPr>
          <p:cNvPr id="16" name="テキスト ボックス 15">
            <a:extLst>
              <a:ext uri="{FF2B5EF4-FFF2-40B4-BE49-F238E27FC236}">
                <a16:creationId xmlns:a16="http://schemas.microsoft.com/office/drawing/2014/main" id="{956EC583-26C8-5DC9-4433-4E038E4C8E95}"/>
              </a:ext>
            </a:extLst>
          </p:cNvPr>
          <p:cNvSpPr txBox="1"/>
          <p:nvPr/>
        </p:nvSpPr>
        <p:spPr>
          <a:xfrm>
            <a:off x="4219285" y="6092483"/>
            <a:ext cx="2008187" cy="646331"/>
          </a:xfrm>
          <a:prstGeom prst="rect">
            <a:avLst/>
          </a:prstGeom>
          <a:noFill/>
        </p:spPr>
        <p:txBody>
          <a:bodyPr wrap="square" rtlCol="0">
            <a:spAutoFit/>
          </a:bodyPr>
          <a:lstStyle/>
          <a:p>
            <a:pPr algn="l"/>
            <a:r>
              <a:rPr kumimoji="1" lang="ja-JP" altLang="en-US" dirty="0"/>
              <a:t>スタートからゴールまでのステップ数</a:t>
            </a:r>
          </a:p>
        </p:txBody>
      </p:sp>
      <p:sp>
        <p:nvSpPr>
          <p:cNvPr id="29" name="テキスト ボックス 28">
            <a:extLst>
              <a:ext uri="{FF2B5EF4-FFF2-40B4-BE49-F238E27FC236}">
                <a16:creationId xmlns:a16="http://schemas.microsoft.com/office/drawing/2014/main" id="{052B8061-F8D7-3970-2793-789EA5FAC50B}"/>
              </a:ext>
            </a:extLst>
          </p:cNvPr>
          <p:cNvSpPr txBox="1"/>
          <p:nvPr/>
        </p:nvSpPr>
        <p:spPr>
          <a:xfrm>
            <a:off x="1137553" y="1922571"/>
            <a:ext cx="10654019" cy="461665"/>
          </a:xfrm>
          <a:prstGeom prst="rect">
            <a:avLst/>
          </a:prstGeom>
          <a:noFill/>
        </p:spPr>
        <p:txBody>
          <a:bodyPr wrap="square" rtlCol="0">
            <a:spAutoFit/>
          </a:bodyPr>
          <a:lstStyle/>
          <a:p>
            <a:r>
              <a:rPr lang="ja-JP" altLang="en-US" sz="2400" dirty="0"/>
              <a:t>複数</a:t>
            </a:r>
            <a:r>
              <a:rPr lang="en-US" altLang="ja-JP" sz="2400" dirty="0"/>
              <a:t>AMR</a:t>
            </a:r>
            <a:r>
              <a:rPr lang="ja-JP" altLang="en-US" sz="2400" dirty="0"/>
              <a:t>の衝突せずに目的地まで移動するための経路を計画する問題</a:t>
            </a:r>
          </a:p>
        </p:txBody>
      </p:sp>
      <p:sp>
        <p:nvSpPr>
          <p:cNvPr id="34" name="乗算記号 33">
            <a:extLst>
              <a:ext uri="{FF2B5EF4-FFF2-40B4-BE49-F238E27FC236}">
                <a16:creationId xmlns:a16="http://schemas.microsoft.com/office/drawing/2014/main" id="{29D59A35-7340-2D74-07F4-E6019F2BD9C9}"/>
              </a:ext>
            </a:extLst>
          </p:cNvPr>
          <p:cNvSpPr/>
          <p:nvPr/>
        </p:nvSpPr>
        <p:spPr>
          <a:xfrm>
            <a:off x="6817391" y="3540276"/>
            <a:ext cx="631597" cy="543602"/>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テキスト ボックス 34">
            <a:extLst>
              <a:ext uri="{FF2B5EF4-FFF2-40B4-BE49-F238E27FC236}">
                <a16:creationId xmlns:a16="http://schemas.microsoft.com/office/drawing/2014/main" id="{50ED9446-9AF6-31E1-5F1E-EC1DEB6D30E7}"/>
              </a:ext>
            </a:extLst>
          </p:cNvPr>
          <p:cNvSpPr txBox="1"/>
          <p:nvPr/>
        </p:nvSpPr>
        <p:spPr>
          <a:xfrm>
            <a:off x="779493" y="1460189"/>
            <a:ext cx="5989320" cy="461665"/>
          </a:xfrm>
          <a:prstGeom prst="rect">
            <a:avLst/>
          </a:prstGeom>
          <a:noFill/>
        </p:spPr>
        <p:txBody>
          <a:bodyPr wrap="square" rtlCol="0">
            <a:spAutoFit/>
          </a:bodyPr>
          <a:lstStyle/>
          <a:p>
            <a:pPr marL="342900" indent="-342900">
              <a:buFont typeface="Wingdings" panose="05000000000000000000" pitchFamily="2" charset="2"/>
              <a:buChar char="p"/>
            </a:pPr>
            <a:r>
              <a:rPr lang="en-US" altLang="ja-JP" sz="2400" dirty="0"/>
              <a:t>Multi agent path finding (MAPF)</a:t>
            </a:r>
            <a:endParaRPr kumimoji="1" lang="ja-JP" altLang="en-US" sz="2400" dirty="0"/>
          </a:p>
        </p:txBody>
      </p:sp>
    </p:spTree>
    <p:extLst>
      <p:ext uri="{BB962C8B-B14F-4D97-AF65-F5344CB8AC3E}">
        <p14:creationId xmlns:p14="http://schemas.microsoft.com/office/powerpoint/2010/main" val="3484109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259B2-8844-DCD0-368C-303DA8B527CC}"/>
              </a:ext>
            </a:extLst>
          </p:cNvPr>
          <p:cNvSpPr>
            <a:spLocks noGrp="1"/>
          </p:cNvSpPr>
          <p:nvPr>
            <p:ph type="title" idx="10"/>
          </p:nvPr>
        </p:nvSpPr>
        <p:spPr/>
        <p:txBody>
          <a:bodyPr/>
          <a:lstStyle/>
          <a:p>
            <a:r>
              <a:rPr lang="ja-JP" altLang="en-US" dirty="0"/>
              <a:t>経路探索アルゴリズム</a:t>
            </a:r>
            <a:endParaRPr kumimoji="1" lang="ja-JP" altLang="en-US" dirty="0"/>
          </a:p>
        </p:txBody>
      </p:sp>
      <p:sp>
        <p:nvSpPr>
          <p:cNvPr id="3" name="スライド番号プレースホルダー 2">
            <a:extLst>
              <a:ext uri="{FF2B5EF4-FFF2-40B4-BE49-F238E27FC236}">
                <a16:creationId xmlns:a16="http://schemas.microsoft.com/office/drawing/2014/main" id="{E4D89228-77D9-F030-3D8A-6D5FAAFB4678}"/>
              </a:ext>
            </a:extLst>
          </p:cNvPr>
          <p:cNvSpPr>
            <a:spLocks noGrp="1"/>
          </p:cNvSpPr>
          <p:nvPr>
            <p:ph type="sldNum" sz="quarter" idx="13"/>
          </p:nvPr>
        </p:nvSpPr>
        <p:spPr/>
        <p:txBody>
          <a:bodyPr/>
          <a:lstStyle/>
          <a:p>
            <a:fld id="{E04137EE-3015-4950-A5F8-6952C35479F5}" type="slidenum">
              <a:rPr kumimoji="1" lang="ja-JP" altLang="en-US" smtClean="0"/>
              <a:t>7</a:t>
            </a:fld>
            <a:endParaRPr kumimoji="1" lang="ja-JP" altLang="en-US"/>
          </a:p>
        </p:txBody>
      </p:sp>
      <p:pic>
        <p:nvPicPr>
          <p:cNvPr id="4" name="図 3" descr="ダイアグラム&#10;&#10;自動的に生成された説明">
            <a:extLst>
              <a:ext uri="{FF2B5EF4-FFF2-40B4-BE49-F238E27FC236}">
                <a16:creationId xmlns:a16="http://schemas.microsoft.com/office/drawing/2014/main" id="{7BBDB2E8-C084-16F5-72E7-F2E64AE7B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1783" y="3627602"/>
            <a:ext cx="3325129" cy="2861003"/>
          </a:xfrm>
          <a:prstGeom prst="rect">
            <a:avLst/>
          </a:prstGeom>
        </p:spPr>
      </p:pic>
      <p:sp>
        <p:nvSpPr>
          <p:cNvPr id="5" name="テキスト ボックス 4">
            <a:extLst>
              <a:ext uri="{FF2B5EF4-FFF2-40B4-BE49-F238E27FC236}">
                <a16:creationId xmlns:a16="http://schemas.microsoft.com/office/drawing/2014/main" id="{6FF1590D-D92F-ACD4-2BAA-99061E2505B7}"/>
              </a:ext>
            </a:extLst>
          </p:cNvPr>
          <p:cNvSpPr txBox="1"/>
          <p:nvPr/>
        </p:nvSpPr>
        <p:spPr>
          <a:xfrm>
            <a:off x="838200" y="5382520"/>
            <a:ext cx="6009351" cy="400110"/>
          </a:xfrm>
          <a:prstGeom prst="rect">
            <a:avLst/>
          </a:prstGeom>
          <a:noFill/>
        </p:spPr>
        <p:txBody>
          <a:bodyPr wrap="square" rtlCol="0">
            <a:spAutoFit/>
          </a:bodyPr>
          <a:lstStyle/>
          <a:p>
            <a:pPr marL="342900" indent="-342900">
              <a:buClr>
                <a:srgbClr val="00B0F0"/>
              </a:buClr>
              <a:buFont typeface="Yu Gothic" panose="020B0400000000000000" pitchFamily="50" charset="-128"/>
              <a:buChar char="☺"/>
            </a:pPr>
            <a:r>
              <a:rPr lang="ja-JP" altLang="en-US" sz="2000" dirty="0">
                <a:latin typeface="+mn-ea"/>
                <a:ea typeface="+mn-ea"/>
              </a:rPr>
              <a:t> 解の最適性が保証</a:t>
            </a:r>
            <a:endParaRPr lang="en-US" altLang="ja-JP" sz="2000" dirty="0">
              <a:latin typeface="+mn-ea"/>
              <a:ea typeface="+mn-ea"/>
            </a:endParaRPr>
          </a:p>
        </p:txBody>
      </p:sp>
      <p:sp>
        <p:nvSpPr>
          <p:cNvPr id="7" name="テキスト ボックス 6">
            <a:extLst>
              <a:ext uri="{FF2B5EF4-FFF2-40B4-BE49-F238E27FC236}">
                <a16:creationId xmlns:a16="http://schemas.microsoft.com/office/drawing/2014/main" id="{0934419C-E7E6-C4F6-13E9-A4C48B517BFD}"/>
              </a:ext>
            </a:extLst>
          </p:cNvPr>
          <p:cNvSpPr txBox="1"/>
          <p:nvPr/>
        </p:nvSpPr>
        <p:spPr>
          <a:xfrm>
            <a:off x="838200" y="4100172"/>
            <a:ext cx="7902677" cy="523220"/>
          </a:xfrm>
          <a:prstGeom prst="rect">
            <a:avLst/>
          </a:prstGeom>
          <a:noFill/>
        </p:spPr>
        <p:txBody>
          <a:bodyPr wrap="square" rtlCol="0">
            <a:spAutoFit/>
          </a:bodyPr>
          <a:lstStyle/>
          <a:p>
            <a:pPr marL="342900" indent="-342900" algn="l">
              <a:buFont typeface="Wingdings" panose="05000000000000000000" pitchFamily="2" charset="2"/>
              <a:buChar char="u"/>
            </a:pPr>
            <a:r>
              <a:rPr lang="en-US" altLang="ja-JP" sz="2800" b="0" i="0" dirty="0">
                <a:solidFill>
                  <a:srgbClr val="1F1F1F"/>
                </a:solidFill>
                <a:effectLst/>
                <a:latin typeface="+mn-lt"/>
              </a:rPr>
              <a:t>Conflict Based Search (CBS)</a:t>
            </a:r>
            <a:r>
              <a:rPr lang="en-US" altLang="ja-JP" sz="2800" b="0" i="0" baseline="30000" dirty="0">
                <a:solidFill>
                  <a:srgbClr val="1F1F1F"/>
                </a:solidFill>
                <a:effectLst/>
                <a:latin typeface="+mn-lt"/>
              </a:rPr>
              <a:t>[1]</a:t>
            </a:r>
            <a:endParaRPr kumimoji="1" lang="ja-JP" altLang="en-US" sz="2800" baseline="30000" dirty="0">
              <a:latin typeface="+mn-lt"/>
            </a:endParaRPr>
          </a:p>
        </p:txBody>
      </p:sp>
      <p:sp>
        <p:nvSpPr>
          <p:cNvPr id="8" name="テキスト ボックス 7">
            <a:extLst>
              <a:ext uri="{FF2B5EF4-FFF2-40B4-BE49-F238E27FC236}">
                <a16:creationId xmlns:a16="http://schemas.microsoft.com/office/drawing/2014/main" id="{9D534D45-F0FA-9EA4-F7A0-6811957198F2}"/>
              </a:ext>
            </a:extLst>
          </p:cNvPr>
          <p:cNvSpPr txBox="1"/>
          <p:nvPr/>
        </p:nvSpPr>
        <p:spPr>
          <a:xfrm>
            <a:off x="8740877" y="6446771"/>
            <a:ext cx="2386940" cy="215444"/>
          </a:xfrm>
          <a:prstGeom prst="rect">
            <a:avLst/>
          </a:prstGeom>
          <a:noFill/>
        </p:spPr>
        <p:txBody>
          <a:bodyPr wrap="square">
            <a:spAutoFit/>
          </a:bodyPr>
          <a:lstStyle/>
          <a:p>
            <a:r>
              <a:rPr lang="en-US" altLang="ja-JP" sz="800" dirty="0">
                <a:latin typeface="+mn-lt"/>
                <a:hlinkClick r:id="rId4"/>
              </a:rPr>
              <a:t>https://kei18.github.io/note/posts/mapf-tutorial/</a:t>
            </a:r>
            <a:r>
              <a:rPr lang="ja-JP" altLang="en-US" sz="800" dirty="0">
                <a:latin typeface="+mn-lt"/>
              </a:rPr>
              <a:t>　</a:t>
            </a:r>
          </a:p>
        </p:txBody>
      </p:sp>
      <p:sp>
        <p:nvSpPr>
          <p:cNvPr id="9" name="テキスト ボックス 8">
            <a:extLst>
              <a:ext uri="{FF2B5EF4-FFF2-40B4-BE49-F238E27FC236}">
                <a16:creationId xmlns:a16="http://schemas.microsoft.com/office/drawing/2014/main" id="{58323565-BC54-E90A-9919-0D0DEAEFA769}"/>
              </a:ext>
            </a:extLst>
          </p:cNvPr>
          <p:cNvSpPr txBox="1"/>
          <p:nvPr/>
        </p:nvSpPr>
        <p:spPr>
          <a:xfrm>
            <a:off x="838200" y="5782630"/>
            <a:ext cx="6282690" cy="400110"/>
          </a:xfrm>
          <a:prstGeom prst="rect">
            <a:avLst/>
          </a:prstGeom>
          <a:noFill/>
        </p:spPr>
        <p:txBody>
          <a:bodyPr wrap="square">
            <a:spAutoFit/>
          </a:bodyPr>
          <a:lstStyle/>
          <a:p>
            <a:pPr marL="457200" indent="-457200" fontAlgn="auto">
              <a:spcAft>
                <a:spcPts val="0"/>
              </a:spcAft>
              <a:buClr>
                <a:srgbClr val="FF0000"/>
              </a:buClr>
              <a:buFont typeface="Yu Gothic" panose="020B0400000000000000" pitchFamily="50" charset="-128"/>
              <a:buChar char="☹"/>
            </a:pPr>
            <a:r>
              <a:rPr lang="ja-JP" altLang="en-US" sz="2000" dirty="0"/>
              <a:t>解の候補が増えるほど計算時間が増加</a:t>
            </a:r>
          </a:p>
        </p:txBody>
      </p:sp>
      <p:sp>
        <p:nvSpPr>
          <p:cNvPr id="15" name="テキスト ボックス 14">
            <a:extLst>
              <a:ext uri="{FF2B5EF4-FFF2-40B4-BE49-F238E27FC236}">
                <a16:creationId xmlns:a16="http://schemas.microsoft.com/office/drawing/2014/main" id="{452B6553-79BF-70F9-C4CE-7F1EB07F8A11}"/>
              </a:ext>
            </a:extLst>
          </p:cNvPr>
          <p:cNvSpPr txBox="1"/>
          <p:nvPr/>
        </p:nvSpPr>
        <p:spPr>
          <a:xfrm>
            <a:off x="1227735" y="4624552"/>
            <a:ext cx="7772400" cy="707886"/>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262626"/>
                </a:solidFill>
                <a:effectLst/>
                <a:uLnTx/>
                <a:uFillTx/>
                <a:latin typeface="Arial" charset="0"/>
                <a:ea typeface="ＭＳ Ｐゴシック" charset="-128"/>
                <a:cs typeface="+mn-cs"/>
              </a:rPr>
              <a:t>A*</a:t>
            </a:r>
            <a:r>
              <a:rPr lang="ja-JP" altLang="en-US" sz="2000" dirty="0">
                <a:solidFill>
                  <a:srgbClr val="262626"/>
                </a:solidFill>
              </a:rPr>
              <a:t>などの</a:t>
            </a:r>
            <a:r>
              <a:rPr kumimoji="1" lang="ja-JP" altLang="en-US" sz="2000" b="0" i="0" u="none" strike="noStrike" kern="1200" cap="none" spc="0" normalizeH="0" baseline="0" noProof="0" dirty="0">
                <a:ln>
                  <a:noFill/>
                </a:ln>
                <a:solidFill>
                  <a:srgbClr val="262626"/>
                </a:solidFill>
                <a:effectLst/>
                <a:uLnTx/>
                <a:uFillTx/>
                <a:latin typeface="Arial" charset="0"/>
                <a:ea typeface="ＭＳ Ｐゴシック" charset="-128"/>
                <a:cs typeface="+mn-cs"/>
              </a:rPr>
              <a:t>経路計画と衝突管理の二つのアルゴリズムを交互に実行</a:t>
            </a:r>
            <a:r>
              <a:rPr lang="ja-JP" altLang="en-US" sz="2000" dirty="0">
                <a:solidFill>
                  <a:srgbClr val="262626"/>
                </a:solidFill>
              </a:rPr>
              <a:t>し、</a:t>
            </a:r>
            <a:r>
              <a:rPr kumimoji="1" lang="ja-JP" altLang="en-US" sz="2000" b="0" i="0" u="none" strike="noStrike" kern="1200" cap="none" spc="0" normalizeH="0" baseline="0" noProof="0" dirty="0">
                <a:ln>
                  <a:noFill/>
                </a:ln>
                <a:solidFill>
                  <a:srgbClr val="262626"/>
                </a:solidFill>
                <a:effectLst/>
                <a:uLnTx/>
                <a:uFillTx/>
                <a:latin typeface="Arial" charset="0"/>
                <a:ea typeface="ＭＳ Ｐゴシック" charset="-128"/>
                <a:cs typeface="+mn-cs"/>
              </a:rPr>
              <a:t>衝突のない経路を探索</a:t>
            </a:r>
          </a:p>
        </p:txBody>
      </p:sp>
      <p:sp>
        <p:nvSpPr>
          <p:cNvPr id="6" name="テキスト ボックス 5">
            <a:extLst>
              <a:ext uri="{FF2B5EF4-FFF2-40B4-BE49-F238E27FC236}">
                <a16:creationId xmlns:a16="http://schemas.microsoft.com/office/drawing/2014/main" id="{85B57EB0-51AA-B9EC-855D-D5F607854EEB}"/>
              </a:ext>
            </a:extLst>
          </p:cNvPr>
          <p:cNvSpPr txBox="1"/>
          <p:nvPr/>
        </p:nvSpPr>
        <p:spPr>
          <a:xfrm>
            <a:off x="838200" y="1404885"/>
            <a:ext cx="7830475" cy="523220"/>
          </a:xfrm>
          <a:prstGeom prst="rect">
            <a:avLst/>
          </a:prstGeom>
          <a:noFill/>
        </p:spPr>
        <p:txBody>
          <a:bodyPr wrap="square" rtlCol="0">
            <a:spAutoFit/>
          </a:bodyPr>
          <a:lstStyle/>
          <a:p>
            <a:pPr marL="457200" indent="-457200">
              <a:buFont typeface="Wingdings" panose="05000000000000000000" pitchFamily="2" charset="2"/>
              <a:buChar char="u"/>
            </a:pPr>
            <a:r>
              <a:rPr kumimoji="1" lang="en-US" altLang="ja-JP" sz="2800" dirty="0">
                <a:latin typeface="+mn-lt"/>
              </a:rPr>
              <a:t>A*</a:t>
            </a:r>
            <a:r>
              <a:rPr lang="en-US" altLang="ja-JP" sz="2800" dirty="0"/>
              <a:t> </a:t>
            </a:r>
            <a:r>
              <a:rPr lang="ja-JP" altLang="en-US" sz="2800" dirty="0"/>
              <a:t>アルゴリズム</a:t>
            </a:r>
            <a:endParaRPr lang="en-US" altLang="ja-JP" sz="2800" dirty="0">
              <a:latin typeface="+mn-lt"/>
            </a:endParaRPr>
          </a:p>
        </p:txBody>
      </p:sp>
      <p:sp>
        <p:nvSpPr>
          <p:cNvPr id="11" name="テキスト ボックス 10">
            <a:extLst>
              <a:ext uri="{FF2B5EF4-FFF2-40B4-BE49-F238E27FC236}">
                <a16:creationId xmlns:a16="http://schemas.microsoft.com/office/drawing/2014/main" id="{A6957743-8F31-B1C7-D472-B2901B0C41FE}"/>
              </a:ext>
            </a:extLst>
          </p:cNvPr>
          <p:cNvSpPr txBox="1"/>
          <p:nvPr/>
        </p:nvSpPr>
        <p:spPr>
          <a:xfrm>
            <a:off x="838200" y="3468808"/>
            <a:ext cx="8220009" cy="400110"/>
          </a:xfrm>
          <a:prstGeom prst="rect">
            <a:avLst/>
          </a:prstGeom>
          <a:noFill/>
        </p:spPr>
        <p:txBody>
          <a:bodyPr wrap="square">
            <a:spAutoFit/>
          </a:bodyPr>
          <a:lstStyle/>
          <a:p>
            <a:pPr marL="457200" indent="-457200" fontAlgn="auto">
              <a:spcAft>
                <a:spcPts val="0"/>
              </a:spcAft>
              <a:buClr>
                <a:srgbClr val="FF0000"/>
              </a:buClr>
              <a:buFont typeface="Yu Gothic" panose="020B0400000000000000" pitchFamily="50" charset="-128"/>
              <a:buChar char="☹"/>
            </a:pPr>
            <a:r>
              <a:rPr lang="ja-JP" altLang="en-US" sz="2000" dirty="0"/>
              <a:t>衝突を考慮しないため複数</a:t>
            </a:r>
            <a:r>
              <a:rPr lang="en-US" altLang="ja-JP" sz="2000" dirty="0"/>
              <a:t>AMR</a:t>
            </a:r>
            <a:r>
              <a:rPr lang="ja-JP" altLang="en-US" sz="2000" dirty="0"/>
              <a:t>では移動量を正しく評価できない</a:t>
            </a:r>
          </a:p>
        </p:txBody>
      </p:sp>
      <p:sp>
        <p:nvSpPr>
          <p:cNvPr id="13" name="テキスト ボックス 12">
            <a:extLst>
              <a:ext uri="{FF2B5EF4-FFF2-40B4-BE49-F238E27FC236}">
                <a16:creationId xmlns:a16="http://schemas.microsoft.com/office/drawing/2014/main" id="{4A2D5D58-85C6-E0F1-B7FD-10523F89C4C4}"/>
              </a:ext>
            </a:extLst>
          </p:cNvPr>
          <p:cNvSpPr txBox="1"/>
          <p:nvPr/>
        </p:nvSpPr>
        <p:spPr>
          <a:xfrm>
            <a:off x="838200" y="3084799"/>
            <a:ext cx="6503273" cy="400110"/>
          </a:xfrm>
          <a:prstGeom prst="rect">
            <a:avLst/>
          </a:prstGeom>
        </p:spPr>
        <p:txBody>
          <a:bodyPr vert="horz" wrap="square" lIns="91440" tIns="45720" rIns="91440" bIns="45720" rtlCol="0" anchor="ctr">
            <a:spAutoFit/>
          </a:bodyPr>
          <a:lstStyle/>
          <a:p>
            <a:pPr marL="457200" indent="-457200" fontAlgn="auto">
              <a:spcAft>
                <a:spcPts val="0"/>
              </a:spcAft>
              <a:buClr>
                <a:schemeClr val="accent1"/>
              </a:buClr>
              <a:buFont typeface="Yu Gothic" panose="020B0400000000000000" pitchFamily="50" charset="-128"/>
              <a:buChar char="☺"/>
            </a:pPr>
            <a:r>
              <a:rPr kumimoji="1" lang="ja-JP" altLang="en-US" sz="2000" dirty="0">
                <a:latin typeface="+mn-lt"/>
                <a:ea typeface="+mn-ea"/>
              </a:rPr>
              <a:t>高速に解を算出</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8E6E21F8-2D10-0967-CA31-6F6B8F02CB02}"/>
                  </a:ext>
                </a:extLst>
              </p:cNvPr>
              <p:cNvSpPr txBox="1"/>
              <p:nvPr/>
            </p:nvSpPr>
            <p:spPr>
              <a:xfrm>
                <a:off x="3689208" y="2609624"/>
                <a:ext cx="3431682"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000" i="1" dirty="0" smtClean="0">
                          <a:latin typeface="Cambria Math" panose="02040503050406030204" pitchFamily="18" charset="0"/>
                        </a:rPr>
                        <m:t>𝑓</m:t>
                      </m:r>
                      <m:r>
                        <a:rPr lang="en-US" altLang="ja-JP" sz="2000" i="1" dirty="0">
                          <a:latin typeface="Cambria Math" panose="02040503050406030204" pitchFamily="18" charset="0"/>
                        </a:rPr>
                        <m:t>(</m:t>
                      </m:r>
                      <m:r>
                        <a:rPr lang="ja-JP" altLang="en-US" sz="2000" i="1" dirty="0">
                          <a:latin typeface="Cambria Math" panose="02040503050406030204" pitchFamily="18" charset="0"/>
                        </a:rPr>
                        <m:t>𝑛</m:t>
                      </m:r>
                      <m:r>
                        <a:rPr lang="en-US" altLang="ja-JP" sz="2000" i="1" dirty="0">
                          <a:latin typeface="Cambria Math" panose="02040503050406030204" pitchFamily="18" charset="0"/>
                        </a:rPr>
                        <m:t>) = </m:t>
                      </m:r>
                      <m:r>
                        <a:rPr lang="ja-JP" altLang="en-US" sz="2000" i="1" dirty="0">
                          <a:latin typeface="Cambria Math" panose="02040503050406030204" pitchFamily="18" charset="0"/>
                        </a:rPr>
                        <m:t>𝑔</m:t>
                      </m:r>
                      <m:r>
                        <a:rPr lang="en-US" altLang="ja-JP" sz="2000" i="1" dirty="0">
                          <a:latin typeface="Cambria Math" panose="02040503050406030204" pitchFamily="18" charset="0"/>
                        </a:rPr>
                        <m:t>(</m:t>
                      </m:r>
                      <m:r>
                        <a:rPr lang="ja-JP" altLang="en-US" sz="2000" i="1" dirty="0">
                          <a:latin typeface="Cambria Math" panose="02040503050406030204" pitchFamily="18" charset="0"/>
                        </a:rPr>
                        <m:t>𝑛</m:t>
                      </m:r>
                      <m:r>
                        <a:rPr lang="en-US" altLang="ja-JP" sz="2000" i="1" dirty="0">
                          <a:latin typeface="Cambria Math" panose="02040503050406030204" pitchFamily="18" charset="0"/>
                        </a:rPr>
                        <m:t>)+</m:t>
                      </m:r>
                      <m:r>
                        <a:rPr lang="en-US" altLang="ja-JP" sz="2000" i="1" dirty="0">
                          <a:latin typeface="Cambria Math" panose="02040503050406030204" pitchFamily="18" charset="0"/>
                        </a:rPr>
                        <m:t>h</m:t>
                      </m:r>
                      <m:r>
                        <a:rPr lang="en-US" altLang="ja-JP" sz="2000" i="1" dirty="0">
                          <a:latin typeface="Cambria Math" panose="02040503050406030204" pitchFamily="18" charset="0"/>
                        </a:rPr>
                        <m:t>(</m:t>
                      </m:r>
                      <m:r>
                        <a:rPr lang="ja-JP" altLang="en-US" sz="2000" i="1" dirty="0">
                          <a:latin typeface="Cambria Math" panose="02040503050406030204" pitchFamily="18" charset="0"/>
                        </a:rPr>
                        <m:t>𝑛</m:t>
                      </m:r>
                      <m:r>
                        <a:rPr lang="en-US" altLang="ja-JP" sz="2000" i="1" dirty="0">
                          <a:latin typeface="Cambria Math" panose="02040503050406030204" pitchFamily="18" charset="0"/>
                        </a:rPr>
                        <m:t>)</m:t>
                      </m:r>
                    </m:oMath>
                  </m:oMathPara>
                </a14:m>
                <a:endParaRPr lang="ja-JP" altLang="en-US" sz="2000" dirty="0"/>
              </a:p>
            </p:txBody>
          </p:sp>
        </mc:Choice>
        <mc:Fallback xmlns="">
          <p:sp>
            <p:nvSpPr>
              <p:cNvPr id="14" name="テキスト ボックス 13">
                <a:extLst>
                  <a:ext uri="{FF2B5EF4-FFF2-40B4-BE49-F238E27FC236}">
                    <a16:creationId xmlns:a16="http://schemas.microsoft.com/office/drawing/2014/main" id="{8E6E21F8-2D10-0967-CA31-6F6B8F02CB02}"/>
                  </a:ext>
                </a:extLst>
              </p:cNvPr>
              <p:cNvSpPr txBox="1">
                <a:spLocks noRot="1" noChangeAspect="1" noMove="1" noResize="1" noEditPoints="1" noAdjustHandles="1" noChangeArrowheads="1" noChangeShapeType="1" noTextEdit="1"/>
              </p:cNvSpPr>
              <p:nvPr/>
            </p:nvSpPr>
            <p:spPr>
              <a:xfrm>
                <a:off x="3689208" y="2609624"/>
                <a:ext cx="3431682" cy="400110"/>
              </a:xfrm>
              <a:prstGeom prst="rect">
                <a:avLst/>
              </a:prstGeom>
              <a:blipFill>
                <a:blip r:embed="rId5"/>
                <a:stretch>
                  <a:fillRect b="-144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E102E6F2-5305-20DD-D4C7-D62FE353C412}"/>
                  </a:ext>
                </a:extLst>
              </p:cNvPr>
              <p:cNvSpPr txBox="1"/>
              <p:nvPr/>
            </p:nvSpPr>
            <p:spPr>
              <a:xfrm>
                <a:off x="1227735" y="1879348"/>
                <a:ext cx="6738976" cy="707886"/>
              </a:xfrm>
              <a:prstGeom prst="rect">
                <a:avLst/>
              </a:prstGeom>
              <a:noFill/>
            </p:spPr>
            <p:txBody>
              <a:bodyPr wrap="square" rtlCol="0">
                <a:spAutoFit/>
              </a:bodyPr>
              <a:lstStyle/>
              <a:p>
                <a14:m>
                  <m:oMath xmlns:m="http://schemas.openxmlformats.org/officeDocument/2006/math">
                    <m:r>
                      <a:rPr lang="ja-JP" altLang="en-US" sz="2000" i="1" dirty="0">
                        <a:latin typeface="Cambria Math" panose="02040503050406030204" pitchFamily="18" charset="0"/>
                      </a:rPr>
                      <m:t>𝑓</m:t>
                    </m:r>
                  </m:oMath>
                </a14:m>
                <a:r>
                  <a:rPr kumimoji="1" lang="ja-JP" altLang="en-US" sz="2000" dirty="0"/>
                  <a:t>を最小化するノードを求めることで</a:t>
                </a:r>
                <a:r>
                  <a:rPr lang="ja-JP" altLang="en-US" sz="2000" dirty="0"/>
                  <a:t>スタートからゴールまでの</a:t>
                </a:r>
                <a:r>
                  <a:rPr kumimoji="1" lang="ja-JP" altLang="en-US" sz="2000" dirty="0"/>
                  <a:t>最短経路を算出する</a:t>
                </a:r>
                <a:r>
                  <a:rPr lang="ja-JP" altLang="en-US" sz="2000" dirty="0"/>
                  <a:t>アルゴリズム</a:t>
                </a:r>
                <a:endParaRPr kumimoji="1" lang="ja-JP" altLang="en-US" sz="2000" dirty="0"/>
              </a:p>
            </p:txBody>
          </p:sp>
        </mc:Choice>
        <mc:Fallback xmlns="">
          <p:sp>
            <p:nvSpPr>
              <p:cNvPr id="16" name="テキスト ボックス 15">
                <a:extLst>
                  <a:ext uri="{FF2B5EF4-FFF2-40B4-BE49-F238E27FC236}">
                    <a16:creationId xmlns:a16="http://schemas.microsoft.com/office/drawing/2014/main" id="{E102E6F2-5305-20DD-D4C7-D62FE353C412}"/>
                  </a:ext>
                </a:extLst>
              </p:cNvPr>
              <p:cNvSpPr txBox="1">
                <a:spLocks noRot="1" noChangeAspect="1" noMove="1" noResize="1" noEditPoints="1" noAdjustHandles="1" noChangeArrowheads="1" noChangeShapeType="1" noTextEdit="1"/>
              </p:cNvSpPr>
              <p:nvPr/>
            </p:nvSpPr>
            <p:spPr>
              <a:xfrm>
                <a:off x="1227735" y="1879348"/>
                <a:ext cx="6738976" cy="707886"/>
              </a:xfrm>
              <a:prstGeom prst="rect">
                <a:avLst/>
              </a:prstGeom>
              <a:blipFill>
                <a:blip r:embed="rId6"/>
                <a:stretch>
                  <a:fillRect l="-904" t="-6034" r="-181" b="-12931"/>
                </a:stretch>
              </a:blipFill>
            </p:spPr>
            <p:txBody>
              <a:bodyPr/>
              <a:lstStyle/>
              <a:p>
                <a:r>
                  <a:rPr lang="ja-JP" altLang="en-US">
                    <a:noFill/>
                  </a:rPr>
                  <a:t> </a:t>
                </a:r>
              </a:p>
            </p:txBody>
          </p:sp>
        </mc:Fallback>
      </mc:AlternateContent>
      <p:pic>
        <p:nvPicPr>
          <p:cNvPr id="17" name="図 16" descr="ダイアグラム が含まれている画像&#10;&#10;自動的に生成された説明">
            <a:extLst>
              <a:ext uri="{FF2B5EF4-FFF2-40B4-BE49-F238E27FC236}">
                <a16:creationId xmlns:a16="http://schemas.microsoft.com/office/drawing/2014/main" id="{FDE53DE0-CFF0-FF8E-115F-D5EFD0277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6688" y="1240804"/>
            <a:ext cx="2348334" cy="2354219"/>
          </a:xfrm>
          <a:prstGeom prst="rect">
            <a:avLst/>
          </a:prstGeom>
        </p:spPr>
      </p:pic>
      <p:sp>
        <p:nvSpPr>
          <p:cNvPr id="18" name="テキスト ボックス 17">
            <a:extLst>
              <a:ext uri="{FF2B5EF4-FFF2-40B4-BE49-F238E27FC236}">
                <a16:creationId xmlns:a16="http://schemas.microsoft.com/office/drawing/2014/main" id="{26D91FA4-F7EA-1BE6-2FC0-DD9DCD77F333}"/>
              </a:ext>
            </a:extLst>
          </p:cNvPr>
          <p:cNvSpPr txBox="1"/>
          <p:nvPr/>
        </p:nvSpPr>
        <p:spPr>
          <a:xfrm>
            <a:off x="9356657" y="1307408"/>
            <a:ext cx="56038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400" dirty="0"/>
              <a:t>A*</a:t>
            </a:r>
            <a:endParaRPr kumimoji="1" lang="ja-JP" altLang="en-US" sz="2400" dirty="0"/>
          </a:p>
        </p:txBody>
      </p:sp>
    </p:spTree>
    <p:extLst>
      <p:ext uri="{BB962C8B-B14F-4D97-AF65-F5344CB8AC3E}">
        <p14:creationId xmlns:p14="http://schemas.microsoft.com/office/powerpoint/2010/main" val="3026106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05159-33DC-63EA-EEE6-006732910BF7}"/>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9FDD9A82-BDDD-5B52-36D4-FE96850A294B}"/>
              </a:ext>
            </a:extLst>
          </p:cNvPr>
          <p:cNvSpPr/>
          <p:nvPr/>
        </p:nvSpPr>
        <p:spPr>
          <a:xfrm>
            <a:off x="593616" y="5604180"/>
            <a:ext cx="11004767" cy="786872"/>
          </a:xfrm>
          <a:prstGeom prst="roundRect">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F642EEA-1250-3C52-AD0A-6B9ABB12AC89}"/>
              </a:ext>
            </a:extLst>
          </p:cNvPr>
          <p:cNvSpPr>
            <a:spLocks noGrp="1"/>
          </p:cNvSpPr>
          <p:nvPr>
            <p:ph type="title" idx="10"/>
          </p:nvPr>
        </p:nvSpPr>
        <p:spPr/>
        <p:txBody>
          <a:bodyPr/>
          <a:lstStyle/>
          <a:p>
            <a:r>
              <a:rPr lang="ja-JP" altLang="en-US" dirty="0"/>
              <a:t>研究目的</a:t>
            </a:r>
            <a:endParaRPr kumimoji="1" lang="ja-JP" altLang="en-US" dirty="0"/>
          </a:p>
        </p:txBody>
      </p:sp>
      <p:sp>
        <p:nvSpPr>
          <p:cNvPr id="8" name="スライド番号プレースホルダー 7">
            <a:extLst>
              <a:ext uri="{FF2B5EF4-FFF2-40B4-BE49-F238E27FC236}">
                <a16:creationId xmlns:a16="http://schemas.microsoft.com/office/drawing/2014/main" id="{3B61E33D-DE2D-4805-3952-4EA4DC84CD60}"/>
              </a:ext>
            </a:extLst>
          </p:cNvPr>
          <p:cNvSpPr>
            <a:spLocks noGrp="1"/>
          </p:cNvSpPr>
          <p:nvPr>
            <p:ph type="sldNum" sz="quarter" idx="13"/>
          </p:nvPr>
        </p:nvSpPr>
        <p:spPr>
          <a:xfrm>
            <a:off x="8610600" y="6356350"/>
            <a:ext cx="2743200" cy="365125"/>
          </a:xfrm>
        </p:spPr>
        <p:txBody>
          <a:bodyPr/>
          <a:lstStyle/>
          <a:p>
            <a:fld id="{E04137EE-3015-4950-A5F8-6952C35479F5}" type="slidenum">
              <a:rPr kumimoji="1" lang="ja-JP" altLang="en-US" smtClean="0"/>
              <a:t>8</a:t>
            </a:fld>
            <a:endParaRPr kumimoji="1" lang="ja-JP" altLang="en-US" dirty="0"/>
          </a:p>
        </p:txBody>
      </p:sp>
      <p:sp>
        <p:nvSpPr>
          <p:cNvPr id="3" name="テキスト ボックス 2">
            <a:extLst>
              <a:ext uri="{FF2B5EF4-FFF2-40B4-BE49-F238E27FC236}">
                <a16:creationId xmlns:a16="http://schemas.microsoft.com/office/drawing/2014/main" id="{EFFC0F82-BA33-CD52-3050-D0BCDEB05FE2}"/>
              </a:ext>
            </a:extLst>
          </p:cNvPr>
          <p:cNvSpPr txBox="1"/>
          <p:nvPr/>
        </p:nvSpPr>
        <p:spPr>
          <a:xfrm>
            <a:off x="593615" y="5718655"/>
            <a:ext cx="11004768" cy="523220"/>
          </a:xfrm>
          <a:prstGeom prst="rect">
            <a:avLst/>
          </a:prstGeom>
          <a:noFill/>
        </p:spPr>
        <p:txBody>
          <a:bodyPr wrap="square" rtlCol="0">
            <a:spAutoFit/>
          </a:bodyPr>
          <a:lstStyle/>
          <a:p>
            <a:pPr algn="ctr"/>
            <a:r>
              <a:rPr lang="en-US" altLang="ja-JP" sz="2800" dirty="0">
                <a:latin typeface="+mn-ea"/>
              </a:rPr>
              <a:t>CNN</a:t>
            </a:r>
            <a:r>
              <a:rPr lang="ja-JP" altLang="en-US" sz="2800" dirty="0">
                <a:latin typeface="+mn-ea"/>
              </a:rPr>
              <a:t>によるコスト予測モデルを構築し計算時間短縮を目指す</a:t>
            </a:r>
          </a:p>
        </p:txBody>
      </p:sp>
      <p:sp>
        <p:nvSpPr>
          <p:cNvPr id="5" name="テキスト ボックス 4">
            <a:extLst>
              <a:ext uri="{FF2B5EF4-FFF2-40B4-BE49-F238E27FC236}">
                <a16:creationId xmlns:a16="http://schemas.microsoft.com/office/drawing/2014/main" id="{330A3DF6-7AF6-9D0E-6A3B-9D58805F23AC}"/>
              </a:ext>
            </a:extLst>
          </p:cNvPr>
          <p:cNvSpPr txBox="1"/>
          <p:nvPr/>
        </p:nvSpPr>
        <p:spPr>
          <a:xfrm>
            <a:off x="2351386" y="1461756"/>
            <a:ext cx="9334709" cy="461665"/>
          </a:xfrm>
          <a:prstGeom prst="rect">
            <a:avLst/>
          </a:prstGeom>
          <a:noFill/>
        </p:spPr>
        <p:txBody>
          <a:bodyPr wrap="square" rtlCol="0">
            <a:spAutoFit/>
          </a:bodyPr>
          <a:lstStyle/>
          <a:p>
            <a:pPr algn="ctr" fontAlgn="auto">
              <a:spcAft>
                <a:spcPts val="0"/>
              </a:spcAft>
            </a:pPr>
            <a:r>
              <a:rPr lang="ja-JP" altLang="en-US" sz="2400" dirty="0"/>
              <a:t>厳密な最適解を求めようとすると計算時間がかかりすぎる</a:t>
            </a:r>
          </a:p>
        </p:txBody>
      </p:sp>
      <p:pic>
        <p:nvPicPr>
          <p:cNvPr id="4" name="図 3">
            <a:extLst>
              <a:ext uri="{FF2B5EF4-FFF2-40B4-BE49-F238E27FC236}">
                <a16:creationId xmlns:a16="http://schemas.microsoft.com/office/drawing/2014/main" id="{C9AA35E7-A2A8-2D80-C4FA-793035F9862B}"/>
              </a:ext>
            </a:extLst>
          </p:cNvPr>
          <p:cNvPicPr>
            <a:picLocks noChangeAspect="1"/>
          </p:cNvPicPr>
          <p:nvPr/>
        </p:nvPicPr>
        <p:blipFill>
          <a:blip r:embed="rId3"/>
          <a:srcRect l="20541" r="5011"/>
          <a:stretch/>
        </p:blipFill>
        <p:spPr>
          <a:xfrm>
            <a:off x="5825861" y="3980652"/>
            <a:ext cx="4980747" cy="1357269"/>
          </a:xfrm>
          <a:prstGeom prst="rect">
            <a:avLst/>
          </a:prstGeom>
        </p:spPr>
      </p:pic>
      <p:pic>
        <p:nvPicPr>
          <p:cNvPr id="7" name="図 6" descr="グラフ が含まれている画像&#10;&#10;自動的に生成された説明">
            <a:extLst>
              <a:ext uri="{FF2B5EF4-FFF2-40B4-BE49-F238E27FC236}">
                <a16:creationId xmlns:a16="http://schemas.microsoft.com/office/drawing/2014/main" id="{D03AA117-EBF5-BDE2-667B-3EAC4A9EA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5095" y="3976396"/>
            <a:ext cx="1914426" cy="1532326"/>
          </a:xfrm>
          <a:prstGeom prst="rect">
            <a:avLst/>
          </a:prstGeom>
        </p:spPr>
      </p:pic>
      <p:sp>
        <p:nvSpPr>
          <p:cNvPr id="19" name="テキスト ボックス 18">
            <a:extLst>
              <a:ext uri="{FF2B5EF4-FFF2-40B4-BE49-F238E27FC236}">
                <a16:creationId xmlns:a16="http://schemas.microsoft.com/office/drawing/2014/main" id="{819C0CD2-3079-00B9-4545-8E97552FF8CA}"/>
              </a:ext>
            </a:extLst>
          </p:cNvPr>
          <p:cNvSpPr txBox="1"/>
          <p:nvPr/>
        </p:nvSpPr>
        <p:spPr>
          <a:xfrm>
            <a:off x="3611880" y="3580558"/>
            <a:ext cx="6813723" cy="461665"/>
          </a:xfrm>
          <a:prstGeom prst="rect">
            <a:avLst/>
          </a:prstGeom>
          <a:noFill/>
        </p:spPr>
        <p:txBody>
          <a:bodyPr wrap="square" rtlCol="0">
            <a:spAutoFit/>
          </a:bodyPr>
          <a:lstStyle/>
          <a:p>
            <a:r>
              <a:rPr lang="ja-JP" altLang="en-US" sz="2400" dirty="0"/>
              <a:t>コスト算出を</a:t>
            </a:r>
            <a:r>
              <a:rPr lang="en-US" altLang="ja-JP" sz="2400" dirty="0"/>
              <a:t>CNN</a:t>
            </a:r>
            <a:r>
              <a:rPr lang="ja-JP" altLang="en-US" sz="2400" dirty="0"/>
              <a:t>に代替することで計算時間短縮</a:t>
            </a:r>
            <a:endParaRPr kumimoji="1" lang="ja-JP" altLang="en-US" sz="2400" dirty="0"/>
          </a:p>
        </p:txBody>
      </p:sp>
      <p:sp>
        <p:nvSpPr>
          <p:cNvPr id="21" name="矢印: 下 20">
            <a:extLst>
              <a:ext uri="{FF2B5EF4-FFF2-40B4-BE49-F238E27FC236}">
                <a16:creationId xmlns:a16="http://schemas.microsoft.com/office/drawing/2014/main" id="{17F56CD5-4236-F0AB-7D38-D24000A562D8}"/>
              </a:ext>
            </a:extLst>
          </p:cNvPr>
          <p:cNvSpPr/>
          <p:nvPr/>
        </p:nvSpPr>
        <p:spPr>
          <a:xfrm>
            <a:off x="4786542" y="2208859"/>
            <a:ext cx="494500" cy="106858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6E25161-B956-ED98-DAB6-55987FB027A4}"/>
              </a:ext>
            </a:extLst>
          </p:cNvPr>
          <p:cNvSpPr txBox="1"/>
          <p:nvPr/>
        </p:nvSpPr>
        <p:spPr>
          <a:xfrm>
            <a:off x="23535" y="4958689"/>
            <a:ext cx="1099516" cy="369332"/>
          </a:xfrm>
          <a:prstGeom prst="rect">
            <a:avLst/>
          </a:prstGeom>
          <a:noFill/>
        </p:spPr>
        <p:txBody>
          <a:bodyPr wrap="square" rtlCol="0">
            <a:spAutoFit/>
          </a:bodyPr>
          <a:lstStyle/>
          <a:p>
            <a:pPr algn="l"/>
            <a:r>
              <a:rPr kumimoji="1" lang="en-US" altLang="ja-JP" dirty="0"/>
              <a:t>×10000</a:t>
            </a:r>
            <a:endParaRPr kumimoji="1" lang="ja-JP" altLang="en-US" dirty="0"/>
          </a:p>
        </p:txBody>
      </p:sp>
      <p:pic>
        <p:nvPicPr>
          <p:cNvPr id="25" name="図 24">
            <a:extLst>
              <a:ext uri="{FF2B5EF4-FFF2-40B4-BE49-F238E27FC236}">
                <a16:creationId xmlns:a16="http://schemas.microsoft.com/office/drawing/2014/main" id="{F182E366-374D-9344-F8B5-57AE939DA9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1696" y="1905279"/>
            <a:ext cx="3949878" cy="1675279"/>
          </a:xfrm>
          <a:prstGeom prst="rect">
            <a:avLst/>
          </a:prstGeom>
        </p:spPr>
      </p:pic>
      <p:pic>
        <p:nvPicPr>
          <p:cNvPr id="6" name="図 5" descr="ダイアグラム&#10;&#10;AI によって生成されたコンテンツは間違っている可能性があります。">
            <a:extLst>
              <a:ext uri="{FF2B5EF4-FFF2-40B4-BE49-F238E27FC236}">
                <a16:creationId xmlns:a16="http://schemas.microsoft.com/office/drawing/2014/main" id="{03C4A5F3-DB11-5C0D-3510-FA6F5FF1D8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615" y="1484947"/>
            <a:ext cx="2100361" cy="4176327"/>
          </a:xfrm>
          <a:prstGeom prst="rect">
            <a:avLst/>
          </a:prstGeom>
        </p:spPr>
      </p:pic>
      <p:sp>
        <p:nvSpPr>
          <p:cNvPr id="12" name="楕円 11">
            <a:extLst>
              <a:ext uri="{FF2B5EF4-FFF2-40B4-BE49-F238E27FC236}">
                <a16:creationId xmlns:a16="http://schemas.microsoft.com/office/drawing/2014/main" id="{F7D20BB0-9D5B-EE32-16E9-B4DB66397EC8}"/>
              </a:ext>
            </a:extLst>
          </p:cNvPr>
          <p:cNvSpPr/>
          <p:nvPr/>
        </p:nvSpPr>
        <p:spPr>
          <a:xfrm>
            <a:off x="751498" y="3492696"/>
            <a:ext cx="1999628" cy="776065"/>
          </a:xfrm>
          <a:prstGeom prst="ellipse">
            <a:avLst/>
          </a:prstGeom>
          <a:noFill/>
          <a:ln w="28575">
            <a:solidFill>
              <a:schemeClr val="accent5"/>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661185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7B891-F2C8-EA9F-2343-CBB5F846532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65BE098-896C-1ECF-D31D-4C72F179C252}"/>
              </a:ext>
            </a:extLst>
          </p:cNvPr>
          <p:cNvSpPr>
            <a:spLocks noGrp="1"/>
          </p:cNvSpPr>
          <p:nvPr>
            <p:ph type="title" idx="10"/>
          </p:nvPr>
        </p:nvSpPr>
        <p:spPr/>
        <p:txBody>
          <a:bodyPr/>
          <a:lstStyle/>
          <a:p>
            <a:r>
              <a:rPr lang="ja-JP" altLang="en-US" dirty="0"/>
              <a:t>提案手法</a:t>
            </a:r>
            <a:endParaRPr kumimoji="1" lang="ja-JP" altLang="en-US" dirty="0"/>
          </a:p>
        </p:txBody>
      </p:sp>
      <p:sp>
        <p:nvSpPr>
          <p:cNvPr id="3" name="スライド番号プレースホルダー 2">
            <a:extLst>
              <a:ext uri="{FF2B5EF4-FFF2-40B4-BE49-F238E27FC236}">
                <a16:creationId xmlns:a16="http://schemas.microsoft.com/office/drawing/2014/main" id="{EF253479-1D0C-9F7C-2544-CB55EC44705F}"/>
              </a:ext>
            </a:extLst>
          </p:cNvPr>
          <p:cNvSpPr>
            <a:spLocks noGrp="1"/>
          </p:cNvSpPr>
          <p:nvPr>
            <p:ph type="sldNum" sz="quarter" idx="13"/>
          </p:nvPr>
        </p:nvSpPr>
        <p:spPr/>
        <p:txBody>
          <a:bodyPr/>
          <a:lstStyle/>
          <a:p>
            <a:fld id="{E04137EE-3015-4950-A5F8-6952C35479F5}" type="slidenum">
              <a:rPr kumimoji="1" lang="ja-JP" altLang="en-US" smtClean="0"/>
              <a:t>9</a:t>
            </a:fld>
            <a:endParaRPr kumimoji="1" lang="ja-JP" altLang="en-US"/>
          </a:p>
        </p:txBody>
      </p:sp>
      <p:pic>
        <p:nvPicPr>
          <p:cNvPr id="17" name="図 16">
            <a:extLst>
              <a:ext uri="{FF2B5EF4-FFF2-40B4-BE49-F238E27FC236}">
                <a16:creationId xmlns:a16="http://schemas.microsoft.com/office/drawing/2014/main" id="{6AAFC7DD-A3CC-10D3-7BB7-DA7F6F0BD3C5}"/>
              </a:ext>
            </a:extLst>
          </p:cNvPr>
          <p:cNvPicPr>
            <a:picLocks noChangeAspect="1"/>
          </p:cNvPicPr>
          <p:nvPr/>
        </p:nvPicPr>
        <p:blipFill>
          <a:blip r:embed="rId3"/>
          <a:stretch>
            <a:fillRect/>
          </a:stretch>
        </p:blipFill>
        <p:spPr>
          <a:xfrm>
            <a:off x="318788" y="1495268"/>
            <a:ext cx="11554424" cy="5043644"/>
          </a:xfrm>
          <a:prstGeom prst="rect">
            <a:avLst/>
          </a:prstGeom>
        </p:spPr>
      </p:pic>
    </p:spTree>
    <p:extLst>
      <p:ext uri="{BB962C8B-B14F-4D97-AF65-F5344CB8AC3E}">
        <p14:creationId xmlns:p14="http://schemas.microsoft.com/office/powerpoint/2010/main" val="1514182447"/>
      </p:ext>
    </p:extLst>
  </p:cSld>
  <p:clrMapOvr>
    <a:masterClrMapping/>
  </p:clrMapOvr>
</p:sld>
</file>

<file path=ppt/theme/theme1.xml><?xml version="1.0" encoding="utf-8"?>
<a:theme xmlns:a="http://schemas.openxmlformats.org/drawingml/2006/main" name="テーマ2">
  <a:themeElements>
    <a:clrScheme name="suzulab color">
      <a:dk1>
        <a:srgbClr val="262626"/>
      </a:dk1>
      <a:lt1>
        <a:srgbClr val="FFFFFF"/>
      </a:lt1>
      <a:dk2>
        <a:srgbClr val="0C0C0C"/>
      </a:dk2>
      <a:lt2>
        <a:srgbClr val="E8E8E8"/>
      </a:lt2>
      <a:accent1>
        <a:srgbClr val="1C8EFF"/>
      </a:accent1>
      <a:accent2>
        <a:srgbClr val="1FA5BA"/>
      </a:accent2>
      <a:accent3>
        <a:srgbClr val="BEA839"/>
      </a:accent3>
      <a:accent4>
        <a:srgbClr val="CD6A46"/>
      </a:accent4>
      <a:accent5>
        <a:srgbClr val="D93635"/>
      </a:accent5>
      <a:accent6>
        <a:srgbClr val="4EA72E"/>
      </a:accent6>
      <a:hlink>
        <a:srgbClr val="467886"/>
      </a:hlink>
      <a:folHlink>
        <a:srgbClr val="96607D"/>
      </a:folHlink>
    </a:clrScheme>
    <a:fontScheme name="suzlab font">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bodyPr vert="horz" wrap="none" lIns="91440" tIns="45720" rIns="91440" bIns="45720" rtlCol="0" anchor="ctr">
        <a:spAutoFit/>
      </a:bodyPr>
      <a:lstStyle>
        <a:defPPr algn="l" fontAlgn="auto">
          <a:spcAft>
            <a:spcPts val="0"/>
          </a:spcAft>
          <a:defRPr kumimoji="1" sz="2400" dirty="0" smtClean="0">
            <a:latin typeface="+mn-lt"/>
            <a:ea typeface="+mn-ea"/>
          </a:defRPr>
        </a:defPPr>
      </a:lstStyle>
    </a:txDef>
  </a:objectDefaults>
  <a:extraClrSchemeLst/>
  <a:extLst>
    <a:ext uri="{05A4C25C-085E-4340-85A3-A5531E510DB2}">
      <thm15:themeFamily xmlns:thm15="http://schemas.microsoft.com/office/thememl/2012/main" name="テーマ2" id="{224A860A-D8D5-4D62-BF1B-6E4123D24C6B}" vid="{CA8820B5-4C2A-4D10-B145-A25D8F19DA19}"/>
    </a:ext>
  </a:extLst>
</a:theme>
</file>

<file path=ppt/theme/theme2.xml><?xml version="1.0" encoding="utf-8"?>
<a:theme xmlns:a="http://schemas.openxmlformats.org/drawingml/2006/main" name="1_テーマ2">
  <a:themeElements>
    <a:clrScheme name="suzulab color">
      <a:dk1>
        <a:srgbClr val="262626"/>
      </a:dk1>
      <a:lt1>
        <a:srgbClr val="FFFFFF"/>
      </a:lt1>
      <a:dk2>
        <a:srgbClr val="0C0C0C"/>
      </a:dk2>
      <a:lt2>
        <a:srgbClr val="E8E8E8"/>
      </a:lt2>
      <a:accent1>
        <a:srgbClr val="1C8EFF"/>
      </a:accent1>
      <a:accent2>
        <a:srgbClr val="1FA5BA"/>
      </a:accent2>
      <a:accent3>
        <a:srgbClr val="BEA839"/>
      </a:accent3>
      <a:accent4>
        <a:srgbClr val="CD6A46"/>
      </a:accent4>
      <a:accent5>
        <a:srgbClr val="D93635"/>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12700" cap="flat">
          <a:solidFill>
            <a:schemeClr val="phClr"/>
          </a:solidFill>
          <a:prstDash val="solid"/>
          <a:miter lim="800000"/>
        </a:ln>
        <a:ln w="19050" cap="flat">
          <a:solidFill>
            <a:schemeClr val="phClr"/>
          </a:solidFill>
          <a:prstDash val="solid"/>
          <a:miter lim="800000"/>
        </a:ln>
        <a:ln w="2540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lnDef>
      <a:spPr/>
      <a:bodyPr rtlCol="0" anchor="ctr"/>
      <a:lstStyle>
        <a:lvl1pPr lvl="0" algn="ctr"/>
      </a:lstStyle>
      <a:style>
        <a:lnRef idx="2">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sz="2400" dirty="0"/>
        </a:defPPr>
      </a:lstStyle>
    </a:txDef>
  </a:objectDefaults>
  <a:extraClrSchemeLst/>
  <a:extLst>
    <a:ext uri="{05A4C25C-085E-4340-85A3-A5531E510DB2}">
      <thm15:themeFamily xmlns:thm15="http://schemas.microsoft.com/office/thememl/2012/main" name="テーマ2" id="{9EE33FC7-7F76-47E3-9E2E-B84076732E43}" vid="{75D0CB49-0656-4F64-A459-4854D87C8414}"/>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70A206122F0A3E4D964C2AF78A669E3C" ma:contentTypeVersion="4" ma:contentTypeDescription="新しいドキュメントを作成します。" ma:contentTypeScope="" ma:versionID="243c6fe04f7deccf8b5f24b5b2659c9d">
  <xsd:schema xmlns:xsd="http://www.w3.org/2001/XMLSchema" xmlns:xs="http://www.w3.org/2001/XMLSchema" xmlns:p="http://schemas.microsoft.com/office/2006/metadata/properties" xmlns:ns3="560b38be-8c86-4dad-ba94-7df86c3e4215" targetNamespace="http://schemas.microsoft.com/office/2006/metadata/properties" ma:root="true" ma:fieldsID="349d0bc7351739861181bf75b00e5265" ns3:_="">
    <xsd:import namespace="560b38be-8c86-4dad-ba94-7df86c3e4215"/>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b38be-8c86-4dad-ba94-7df86c3e42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9F6AFA-3883-4E89-93DC-0115DFCDED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b38be-8c86-4dad-ba94-7df86c3e42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1A4140-84A9-41D4-A0E9-93BC5FCBD465}">
  <ds:schemaRefs>
    <ds:schemaRef ds:uri="http://schemas.microsoft.com/sharepoint/v3/contenttype/forms"/>
  </ds:schemaRefs>
</ds:datastoreItem>
</file>

<file path=customXml/itemProps3.xml><?xml version="1.0" encoding="utf-8"?>
<ds:datastoreItem xmlns:ds="http://schemas.openxmlformats.org/officeDocument/2006/customXml" ds:itemID="{AA2FEB18-2817-4D73-869F-9364999B06A8}">
  <ds:schemaRefs>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dcmitype/"/>
    <ds:schemaRef ds:uri="http://schemas.openxmlformats.org/package/2006/metadata/core-properties"/>
    <ds:schemaRef ds:uri="560b38be-8c86-4dad-ba94-7df86c3e4215"/>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テーマ2</Template>
  <TotalTime>69329</TotalTime>
  <Words>918</Words>
  <Application>Microsoft Office PowerPoint</Application>
  <PresentationFormat>ワイド画面</PresentationFormat>
  <Paragraphs>197</Paragraphs>
  <Slides>17</Slides>
  <Notes>16</Notes>
  <HiddenSlides>0</HiddenSlides>
  <MMClips>2</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17</vt:i4>
      </vt:variant>
    </vt:vector>
  </HeadingPairs>
  <TitlesOfParts>
    <vt:vector size="26" baseType="lpstr">
      <vt:lpstr>Meiryo UI</vt:lpstr>
      <vt:lpstr>Yu Gothic</vt:lpstr>
      <vt:lpstr>Yu Gothic</vt:lpstr>
      <vt:lpstr>Arial</vt:lpstr>
      <vt:lpstr>Cambria Math</vt:lpstr>
      <vt:lpstr>Segoe UI</vt:lpstr>
      <vt:lpstr>Wingdings</vt:lpstr>
      <vt:lpstr>テーマ2</vt:lpstr>
      <vt:lpstr>1_テーマ2</vt:lpstr>
      <vt:lpstr>複数AMRに向けた 施設レイアウト最適化のための 高速なマップ評価手法の提案</vt:lpstr>
      <vt:lpstr>研究背景</vt:lpstr>
      <vt:lpstr>Facility Layout Problem(FLP)</vt:lpstr>
      <vt:lpstr>GA(遺伝的アルゴリズム)</vt:lpstr>
      <vt:lpstr>レイアウトの評価</vt:lpstr>
      <vt:lpstr>Multi agent path finding</vt:lpstr>
      <vt:lpstr>経路探索アルゴリズム</vt:lpstr>
      <vt:lpstr>研究目的</vt:lpstr>
      <vt:lpstr>提案手法</vt:lpstr>
      <vt:lpstr>マップ条件</vt:lpstr>
      <vt:lpstr>Result: 計算時間</vt:lpstr>
      <vt:lpstr>Result: 平均誤差</vt:lpstr>
      <vt:lpstr>予測を大きく外したマップ</vt:lpstr>
      <vt:lpstr>まとめ</vt:lpstr>
      <vt:lpstr>回帰モデル</vt:lpstr>
      <vt:lpstr>改悪してしまったマップ</vt:lpstr>
      <vt:lpstr>Input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MOCHIZUKI Hiroaki</dc:creator>
  <cp:lastModifiedBy>MOCHIZUKI Hiroaki</cp:lastModifiedBy>
  <cp:revision>316</cp:revision>
  <cp:lastPrinted>2025-07-01T01:31:08Z</cp:lastPrinted>
  <dcterms:created xsi:type="dcterms:W3CDTF">2024-06-14T06:55:20Z</dcterms:created>
  <dcterms:modified xsi:type="dcterms:W3CDTF">2025-10-31T00:19:02Z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0x01010070A206122F0A3E4D964C2AF78A669E3C</vt:lpwstr>
  </property>
</Properties>
</file>